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8"/>
  </p:notesMasterIdLst>
  <p:sldIdLst>
    <p:sldId id="257" r:id="rId2"/>
    <p:sldId id="258" r:id="rId3"/>
    <p:sldId id="260" r:id="rId4"/>
    <p:sldId id="259" r:id="rId5"/>
    <p:sldId id="261" r:id="rId6"/>
    <p:sldId id="263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&#1050;&#1085;&#1080;&#1075;&#1072;1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количество ППЭ</c:v>
                </c:pt>
              </c:strCache>
            </c:strRef>
          </c:tx>
          <c:spPr>
            <a:ln>
              <a:solidFill>
                <a:schemeClr val="tx1">
                  <a:lumMod val="65000"/>
                  <a:lumOff val="35000"/>
                </a:schemeClr>
              </a:solidFill>
            </a:ln>
          </c:spPr>
          <c:dPt>
            <c:idx val="0"/>
            <c:bubble3D val="0"/>
            <c:spPr>
              <a:solidFill>
                <a:schemeClr val="accent1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EFD8-45C6-BA3F-0243F72FCBC0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EFD8-45C6-BA3F-0243F72FCBC0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EFD8-45C6-BA3F-0243F72FCBC0}"/>
              </c:ext>
            </c:extLst>
          </c:dPt>
          <c:dLbls>
            <c:dLbl>
              <c:idx val="0"/>
              <c:layout>
                <c:manualLayout>
                  <c:x val="1.5177675063431666E-2"/>
                  <c:y val="7.3316060120304088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 ППЭ; 1%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FD8-45C6-BA3F-0243F72FCBC0}"/>
                </c:ext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84 ППЭ; 54%</a:t>
                    </a:r>
                    <a:endParaRPr lang="ru-RU" sz="1600" dirty="0"/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ctr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FD8-45C6-BA3F-0243F72FCBC0}"/>
                </c:ext>
              </c:extLst>
            </c:dLbl>
            <c:dLbl>
              <c:idx val="2"/>
              <c:layout>
                <c:manualLayout>
                  <c:x val="0.12746754936869334"/>
                  <c:y val="4.724673448981859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ru-RU" sz="1600" dirty="0" smtClean="0">
                        <a:solidFill>
                          <a:schemeClr val="bg2">
                            <a:lumMod val="10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71 ППЭ; 45%</a:t>
                    </a:r>
                    <a:endParaRPr lang="ru-RU" sz="1600" dirty="0">
                      <a:solidFill>
                        <a:schemeClr val="bg2">
                          <a:lumMod val="10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c:spPr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FD8-45C6-BA3F-0243F72FCBC0}"/>
                </c:ext>
              </c:extLst>
            </c:dLbl>
            <c:spPr>
              <a:noFill/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700" b="1" i="0" u="none" strike="noStrike" kern="1200" baseline="0">
                    <a:solidFill>
                      <a:schemeClr val="bg2">
                        <a:lumMod val="10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>
                  <a:solidFill>
                    <a:schemeClr val="dk1">
                      <a:lumMod val="50000"/>
                      <a:lumOff val="50000"/>
                    </a:schemeClr>
                  </a:solidFill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3"/>
                <c:pt idx="0">
                  <c:v>полностью не готовы к переходу на ОГЭ 2.1</c:v>
                </c:pt>
                <c:pt idx="1">
                  <c:v>готовы к переходу на ОГЭ 2.1 по одному из трех вариантов</c:v>
                </c:pt>
                <c:pt idx="2">
                  <c:v>готовы к переходу на ОГЭ 2.1 в любом из трех вариантов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3"/>
                <c:pt idx="0">
                  <c:v>2</c:v>
                </c:pt>
                <c:pt idx="1">
                  <c:v>84</c:v>
                </c:pt>
                <c:pt idx="2">
                  <c:v>71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678-4ADF-9548-E1B1D3A3869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dk1">
                    <a:lumMod val="75000"/>
                    <a:lumOff val="2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1445882151527786"/>
          <c:y val="0.24916074027497367"/>
          <c:w val="0.37686727886336857"/>
          <c:h val="0.46340440124052212"/>
        </c:manualLayout>
      </c:layout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965332458442692E-2"/>
          <c:y val="1.2311586051743532E-2"/>
          <c:w val="0.55464752843394571"/>
          <c:h val="0.98504291130275379"/>
        </c:manualLayout>
      </c:layout>
      <c:pieChart>
        <c:varyColors val="1"/>
        <c:ser>
          <c:idx val="0"/>
          <c:order val="0"/>
          <c:spPr>
            <a:ln>
              <a:solidFill>
                <a:schemeClr val="bg2">
                  <a:lumMod val="25000"/>
                </a:schemeClr>
              </a:solidFill>
            </a:ln>
            <a:scene3d>
              <a:camera prst="orthographicFront"/>
              <a:lightRig rig="brightRoom" dir="t"/>
            </a:scene3d>
            <a:sp3d prstMaterial="flat">
              <a:bevelT w="50800" h="101600"/>
              <a:contourClr>
                <a:srgbClr val="000000"/>
              </a:contourClr>
            </a:sp3d>
          </c:spPr>
          <c:dPt>
            <c:idx val="0"/>
            <c:bubble3D val="0"/>
            <c:spPr>
              <a:solidFill>
                <a:schemeClr val="accent2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1-AA0F-445C-B020-29149BC9C818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3-AA0F-445C-B020-29149BC9C818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solidFill>
                  <a:schemeClr val="bg2">
                    <a:lumMod val="25000"/>
                  </a:schemeClr>
                </a:solidFill>
              </a:ln>
              <a:effectLst/>
              <a:scene3d>
                <a:camera prst="orthographicFront"/>
                <a:lightRig rig="brightRoom" dir="t"/>
              </a:scene3d>
              <a:sp3d prstMaterial="flat">
                <a:bevelT w="50800" h="101600"/>
                <a:contourClr>
                  <a:srgbClr val="000000"/>
                </a:contourClr>
              </a:sp3d>
            </c:spPr>
            <c:extLst>
              <c:ext xmlns:c16="http://schemas.microsoft.com/office/drawing/2014/chart" uri="{C3380CC4-5D6E-409C-BE32-E72D297353CC}">
                <c16:uniqueId val="{00000005-AA0F-445C-B020-29149BC9C818}"/>
              </c:ext>
            </c:extLst>
          </c:dPt>
          <c:dLbls>
            <c:dLbl>
              <c:idx val="0"/>
              <c:layout>
                <c:manualLayout>
                  <c:x val="-0.12518908573928259"/>
                  <c:y val="-0.29513852435112276"/>
                </c:manualLayout>
              </c:layout>
              <c:tx>
                <c:rich>
                  <a:bodyPr/>
                  <a:lstStyle/>
                  <a:p>
                    <a:fld id="{FBC52FF7-A961-437E-B5DA-DE511C4E0BCA}" type="VALUE">
                      <a:rPr lang="ru-RU" sz="1800" smtClean="0"/>
                      <a:pPr/>
                      <a:t>[ЗНАЧЕНИЕ]</a:t>
                    </a:fld>
                    <a:r>
                      <a:rPr lang="ru-RU" sz="1800" dirty="0" smtClean="0"/>
                      <a:t> ППЭ</a:t>
                    </a:r>
                    <a:r>
                      <a:rPr lang="ru-RU" sz="1800" baseline="0" dirty="0" smtClean="0"/>
                      <a:t>; </a:t>
                    </a:r>
                    <a:fld id="{C80CC640-B958-4B1F-8C46-BD53768EF44B}" type="PERCENTAGE">
                      <a:rPr lang="ru-RU" sz="1800" baseline="0" dirty="0"/>
                      <a:pPr/>
                      <a:t>[ПРОЦЕНТ]</a:t>
                    </a:fld>
                    <a:endParaRPr lang="ru-RU" sz="1800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AA0F-445C-B020-29149BC9C818}"/>
                </c:ext>
              </c:extLst>
            </c:dLbl>
            <c:dLbl>
              <c:idx val="1"/>
              <c:layout>
                <c:manualLayout>
                  <c:x val="6.6437554680664923E-2"/>
                  <c:y val="0.13095758863475399"/>
                </c:manualLayout>
              </c:layout>
              <c:tx>
                <c:rich>
                  <a:bodyPr/>
                  <a:lstStyle/>
                  <a:p>
                    <a:fld id="{66EB563A-E824-41D8-BAF0-BBD665B5B6F3}" type="VALUE">
                      <a:rPr lang="ru-RU" sz="1800" smtClean="0"/>
                      <a:pPr/>
                      <a:t>[ЗНАЧЕНИЕ]</a:t>
                    </a:fld>
                    <a:r>
                      <a:rPr lang="ru-RU" sz="1800" smtClean="0"/>
                      <a:t> ППЭ</a:t>
                    </a:r>
                    <a:r>
                      <a:rPr lang="ru-RU" sz="1800" baseline="0" smtClean="0"/>
                      <a:t>; </a:t>
                    </a:r>
                    <a:fld id="{E967B085-77BB-4AAA-8469-EA558043C082}" type="PERCENTAGE">
                      <a:rPr lang="ru-RU" sz="1800" baseline="0"/>
                      <a:pPr/>
                      <a:t>[ПРОЦЕНТ]</a:t>
                    </a:fld>
                    <a:endParaRPr lang="ru-RU" sz="1800" baseline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AA0F-445C-B020-29149BC9C818}"/>
                </c:ext>
              </c:extLst>
            </c:dLbl>
            <c:dLbl>
              <c:idx val="2"/>
              <c:layout>
                <c:manualLayout>
                  <c:x val="0.1011826334208224"/>
                  <c:y val="0.11854476523767862"/>
                </c:manualLayout>
              </c:layout>
              <c:tx>
                <c:rich>
                  <a:bodyPr/>
                  <a:lstStyle/>
                  <a:p>
                    <a:fld id="{4F9A3DF1-D77E-4FC8-8DAB-9EF53C8CE79E}" type="VALUE">
                      <a:rPr lang="ru-RU" sz="1800" smtClean="0"/>
                      <a:pPr/>
                      <a:t>[ЗНАЧЕНИЕ]</a:t>
                    </a:fld>
                    <a:r>
                      <a:rPr lang="ru-RU" sz="1800" dirty="0" smtClean="0"/>
                      <a:t> ППЭ</a:t>
                    </a:r>
                    <a:r>
                      <a:rPr lang="ru-RU" sz="1800" baseline="0" dirty="0" smtClean="0"/>
                      <a:t>; </a:t>
                    </a:r>
                    <a:fld id="{DD728323-E3E5-45D8-BD0C-1101EC828D73}" type="PERCENTAGE">
                      <a:rPr lang="ru-RU" sz="1800" baseline="0"/>
                      <a:pPr/>
                      <a:t>[ПРОЦЕНТ]</a:t>
                    </a:fld>
                    <a:endParaRPr lang="ru-RU" sz="1800" baseline="0" dirty="0" smtClean="0"/>
                  </a:p>
                </c:rich>
              </c:tx>
              <c:dLblPos val="bestFit"/>
              <c:showLegendKey val="0"/>
              <c:showVal val="1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AA0F-445C-B020-29149BC9C818}"/>
                </c:ext>
              </c:extLst>
            </c:dLbl>
            <c:spPr>
              <a:noFill/>
              <a:ln>
                <a:solidFill>
                  <a:schemeClr val="tx1">
                    <a:lumMod val="65000"/>
                    <a:lumOff val="35000"/>
                  </a:schemeClr>
                </a:solidFill>
              </a:ln>
              <a:effectLst>
                <a:softEdge rad="12700"/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tx1"/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Лист1!$A$1:$A$3</c:f>
              <c:strCache>
                <c:ptCount val="3"/>
                <c:pt idx="0">
                  <c:v>готовы к проведению КОГЭ</c:v>
                </c:pt>
                <c:pt idx="1">
                  <c:v>не готовы к проведению КОГЭ</c:v>
                </c:pt>
                <c:pt idx="2">
                  <c:v>отсутствуют участники КОГЭ</c:v>
                </c:pt>
              </c:strCache>
            </c:strRef>
          </c:cat>
          <c:val>
            <c:numRef>
              <c:f>Лист1!$B$1:$B$3</c:f>
              <c:numCache>
                <c:formatCode>General</c:formatCode>
                <c:ptCount val="3"/>
                <c:pt idx="0">
                  <c:v>111</c:v>
                </c:pt>
                <c:pt idx="1">
                  <c:v>5</c:v>
                </c:pt>
                <c:pt idx="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AA0F-445C-B020-29149BC9C818}"/>
            </c:ext>
          </c:extLst>
        </c:ser>
        <c:dLbls>
          <c:dLblPos val="inEnd"/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t"/>
      <c:layout>
        <c:manualLayout>
          <c:xMode val="edge"/>
          <c:yMode val="edge"/>
          <c:x val="0.56190682414698168"/>
          <c:y val="0.24537037037037038"/>
          <c:w val="0.43729746281714788"/>
          <c:h val="0.43625328083989501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lt1"/>
    </cs:fontRef>
    <cs:defRPr sz="900" b="1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scene3d>
        <a:camera prst="orthographicFront"/>
        <a:lightRig rig="brightRoom" dir="t"/>
      </a:scene3d>
      <a:sp3d prstMaterial="flat">
        <a:bevelT w="50800" h="101600" prst="angle"/>
        <a:contourClr>
          <a:srgbClr val="000000"/>
        </a:contourClr>
      </a:sp3d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1" i="0" kern="1200" cap="all" spc="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E32C16-C554-4E0F-8856-BEFCF0E6B670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141FB-BD5E-4A83-8C42-81FABDDC0A79}">
      <dgm:prSet custT="1"/>
      <dgm:spPr/>
      <dgm:t>
        <a:bodyPr lIns="36000" tIns="72000" rIns="0"/>
        <a:lstStyle/>
        <a:p>
          <a:pPr rtl="0">
            <a:tabLst/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показывают перспективу полной готовности к переходу на технологию ОГЭ 2.1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A5BB5-272B-4BA9-A987-3CA3E65C97D8}" type="parTrans" cxnId="{EF2D1BB3-CF9C-42CE-84A9-6A4C0211F598}">
      <dgm:prSet/>
      <dgm:spPr/>
      <dgm:t>
        <a:bodyPr/>
        <a:lstStyle/>
        <a:p>
          <a:endParaRPr lang="ru-RU"/>
        </a:p>
      </dgm:t>
    </dgm:pt>
    <dgm:pt modelId="{19F1B332-9327-4B10-A334-6B065E111AF1}" type="sibTrans" cxnId="{EF2D1BB3-CF9C-42CE-84A9-6A4C0211F598}">
      <dgm:prSet/>
      <dgm:spPr/>
      <dgm:t>
        <a:bodyPr/>
        <a:lstStyle/>
        <a:p>
          <a:endParaRPr lang="ru-RU"/>
        </a:p>
      </dgm:t>
    </dgm:pt>
    <dgm:pt modelId="{50D74F3F-DB43-41AF-B27A-FFC632EFE20B}">
      <dgm:prSet custT="1"/>
      <dgm:spPr/>
      <dgm:t>
        <a:bodyPr/>
        <a:lstStyle/>
        <a:p>
          <a:pPr rtl="0"/>
          <a:endParaRPr lang="ru-RU" sz="18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Пыть-Ях</a:t>
          </a:r>
          <a:endParaRPr lang="ru-RU" sz="18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Лангепас</a:t>
          </a:r>
          <a:endParaRPr lang="ru-RU" sz="18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Мегион</a:t>
          </a:r>
          <a:endParaRPr lang="ru-RU" sz="18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Радужный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Нефтеюганск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Ханты-Мансийск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Югорск</a:t>
          </a:r>
          <a:endParaRPr lang="ru-RU" sz="18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Сургутский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rtl="0"/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Нижневартовский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Советский район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Ханты-Мансийский район</a:t>
          </a:r>
        </a:p>
        <a:p>
          <a:pPr rtl="0"/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Кондинский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район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Октябрьский район</a:t>
          </a:r>
        </a:p>
        <a:p>
          <a:pPr rtl="0"/>
          <a:endParaRPr lang="ru-RU" sz="2000" b="1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26198-078F-4D8D-AB0E-8FE8497ABDE9}" type="parTrans" cxnId="{D7E39AFF-BD12-4493-A4D1-B411653D69F7}">
      <dgm:prSet/>
      <dgm:spPr/>
      <dgm:t>
        <a:bodyPr/>
        <a:lstStyle/>
        <a:p>
          <a:endParaRPr lang="ru-RU"/>
        </a:p>
      </dgm:t>
    </dgm:pt>
    <dgm:pt modelId="{2370896A-CA07-4763-A75C-52BC5E33B489}" type="sibTrans" cxnId="{D7E39AFF-BD12-4493-A4D1-B411653D69F7}">
      <dgm:prSet/>
      <dgm:spPr/>
      <dgm:t>
        <a:bodyPr/>
        <a:lstStyle/>
        <a:p>
          <a:endParaRPr lang="ru-RU"/>
        </a:p>
      </dgm:t>
    </dgm:pt>
    <dgm:pt modelId="{125CDCD1-4AA1-474C-9F72-6E7EB08A18E5}" type="pres">
      <dgm:prSet presAssocID="{61E32C16-C554-4E0F-8856-BEFCF0E6B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F94DD-8E93-4E1F-AC00-7371BA2C836D}" type="pres">
      <dgm:prSet presAssocID="{50D74F3F-DB43-41AF-B27A-FFC632EFE20B}" presName="boxAndChildren" presStyleCnt="0"/>
      <dgm:spPr/>
    </dgm:pt>
    <dgm:pt modelId="{4776DCB2-F10B-4C68-B2D5-7C1B12123080}" type="pres">
      <dgm:prSet presAssocID="{50D74F3F-DB43-41AF-B27A-FFC632EFE20B}" presName="parentTextBox" presStyleLbl="node1" presStyleIdx="0" presStyleCnt="2" custScaleY="394511" custLinFactY="100000" custLinFactNeighborX="43636" custLinFactNeighborY="123711"/>
      <dgm:spPr/>
      <dgm:t>
        <a:bodyPr/>
        <a:lstStyle/>
        <a:p>
          <a:endParaRPr lang="ru-RU"/>
        </a:p>
      </dgm:t>
    </dgm:pt>
    <dgm:pt modelId="{E9A4DA53-D929-4848-9198-6EA60D939046}" type="pres">
      <dgm:prSet presAssocID="{19F1B332-9327-4B10-A334-6B065E111AF1}" presName="sp" presStyleCnt="0"/>
      <dgm:spPr/>
    </dgm:pt>
    <dgm:pt modelId="{72D2D811-F935-4077-9EB2-33EB08DD83FA}" type="pres">
      <dgm:prSet presAssocID="{2AD141FB-BD5E-4A83-8C42-81FABDDC0A79}" presName="arrowAndChildren" presStyleCnt="0"/>
      <dgm:spPr/>
    </dgm:pt>
    <dgm:pt modelId="{FC16A1A9-29EF-45C8-8797-179DBAF46BD5}" type="pres">
      <dgm:prSet presAssocID="{2AD141FB-BD5E-4A83-8C42-81FABDDC0A79}" presName="parentTextArrow" presStyleLbl="node1" presStyleIdx="1" presStyleCnt="2" custLinFactNeighborY="-11659"/>
      <dgm:spPr/>
      <dgm:t>
        <a:bodyPr/>
        <a:lstStyle/>
        <a:p>
          <a:endParaRPr lang="ru-RU"/>
        </a:p>
      </dgm:t>
    </dgm:pt>
  </dgm:ptLst>
  <dgm:cxnLst>
    <dgm:cxn modelId="{EF2D1BB3-CF9C-42CE-84A9-6A4C0211F598}" srcId="{61E32C16-C554-4E0F-8856-BEFCF0E6B670}" destId="{2AD141FB-BD5E-4A83-8C42-81FABDDC0A79}" srcOrd="0" destOrd="0" parTransId="{EE5A5BB5-272B-4BA9-A987-3CA3E65C97D8}" sibTransId="{19F1B332-9327-4B10-A334-6B065E111AF1}"/>
    <dgm:cxn modelId="{D7E39AFF-BD12-4493-A4D1-B411653D69F7}" srcId="{61E32C16-C554-4E0F-8856-BEFCF0E6B670}" destId="{50D74F3F-DB43-41AF-B27A-FFC632EFE20B}" srcOrd="1" destOrd="0" parTransId="{F4D26198-078F-4D8D-AB0E-8FE8497ABDE9}" sibTransId="{2370896A-CA07-4763-A75C-52BC5E33B489}"/>
    <dgm:cxn modelId="{F4B1FFAE-E645-43CA-A376-A9EB80902E33}" type="presOf" srcId="{61E32C16-C554-4E0F-8856-BEFCF0E6B670}" destId="{125CDCD1-4AA1-474C-9F72-6E7EB08A18E5}" srcOrd="0" destOrd="0" presId="urn:microsoft.com/office/officeart/2005/8/layout/process4"/>
    <dgm:cxn modelId="{CEF93329-BBB8-4F0C-BE00-3C327313AFC2}" type="presOf" srcId="{2AD141FB-BD5E-4A83-8C42-81FABDDC0A79}" destId="{FC16A1A9-29EF-45C8-8797-179DBAF46BD5}" srcOrd="0" destOrd="0" presId="urn:microsoft.com/office/officeart/2005/8/layout/process4"/>
    <dgm:cxn modelId="{F7BD81A6-748D-4AE5-8D67-C052954C78AC}" type="presOf" srcId="{50D74F3F-DB43-41AF-B27A-FFC632EFE20B}" destId="{4776DCB2-F10B-4C68-B2D5-7C1B12123080}" srcOrd="0" destOrd="0" presId="urn:microsoft.com/office/officeart/2005/8/layout/process4"/>
    <dgm:cxn modelId="{921A5233-83CF-48B4-81E8-35F2E2871A54}" type="presParOf" srcId="{125CDCD1-4AA1-474C-9F72-6E7EB08A18E5}" destId="{044F94DD-8E93-4E1F-AC00-7371BA2C836D}" srcOrd="0" destOrd="0" presId="urn:microsoft.com/office/officeart/2005/8/layout/process4"/>
    <dgm:cxn modelId="{A694CCEF-BFB8-4988-8307-CF5483FD207F}" type="presParOf" srcId="{044F94DD-8E93-4E1F-AC00-7371BA2C836D}" destId="{4776DCB2-F10B-4C68-B2D5-7C1B12123080}" srcOrd="0" destOrd="0" presId="urn:microsoft.com/office/officeart/2005/8/layout/process4"/>
    <dgm:cxn modelId="{8597736F-0DE0-4714-B996-FBCEC8F9FF79}" type="presParOf" srcId="{125CDCD1-4AA1-474C-9F72-6E7EB08A18E5}" destId="{E9A4DA53-D929-4848-9198-6EA60D939046}" srcOrd="1" destOrd="0" presId="urn:microsoft.com/office/officeart/2005/8/layout/process4"/>
    <dgm:cxn modelId="{08EB6322-48CF-4D99-8542-33B58AA2D92C}" type="presParOf" srcId="{125CDCD1-4AA1-474C-9F72-6E7EB08A18E5}" destId="{72D2D811-F935-4077-9EB2-33EB08DD83FA}" srcOrd="2" destOrd="0" presId="urn:microsoft.com/office/officeart/2005/8/layout/process4"/>
    <dgm:cxn modelId="{8FF98E55-AA13-4EC0-8BBB-3C948725C66C}" type="presParOf" srcId="{72D2D811-F935-4077-9EB2-33EB08DD83FA}" destId="{FC16A1A9-29EF-45C8-8797-179DBAF46B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1E32C16-C554-4E0F-8856-BEFCF0E6B670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141FB-BD5E-4A83-8C42-81FABDDC0A79}">
      <dgm:prSet custT="1"/>
      <dgm:spPr/>
      <dgm:t>
        <a:bodyPr lIns="36000" tIns="72000" rIns="0"/>
        <a:lstStyle/>
        <a:p>
          <a:pPr rtl="0">
            <a:tabLst/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полностью готовы к переходу на технологию ОГЭ 2.1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A5BB5-272B-4BA9-A987-3CA3E65C97D8}" type="parTrans" cxnId="{EF2D1BB3-CF9C-42CE-84A9-6A4C0211F598}">
      <dgm:prSet/>
      <dgm:spPr/>
      <dgm:t>
        <a:bodyPr/>
        <a:lstStyle/>
        <a:p>
          <a:endParaRPr lang="ru-RU"/>
        </a:p>
      </dgm:t>
    </dgm:pt>
    <dgm:pt modelId="{19F1B332-9327-4B10-A334-6B065E111AF1}" type="sibTrans" cxnId="{EF2D1BB3-CF9C-42CE-84A9-6A4C0211F598}">
      <dgm:prSet/>
      <dgm:spPr/>
      <dgm:t>
        <a:bodyPr/>
        <a:lstStyle/>
        <a:p>
          <a:endParaRPr lang="ru-RU"/>
        </a:p>
      </dgm:t>
    </dgm:pt>
    <dgm:pt modelId="{50D74F3F-DB43-41AF-B27A-FFC632EFE20B}">
      <dgm:prSet custT="1"/>
      <dgm:spPr/>
      <dgm:t>
        <a:bodyPr/>
        <a:lstStyle/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20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Нягань</a:t>
          </a:r>
          <a:endParaRPr lang="ru-RU" sz="20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Когалым</a:t>
          </a:r>
        </a:p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Нижневартовск</a:t>
          </a:r>
        </a:p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20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Покачи</a:t>
          </a:r>
          <a:endParaRPr lang="ru-RU" sz="20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Сургут</a:t>
          </a:r>
        </a:p>
        <a:p>
          <a:pPr rtl="0"/>
          <a:r>
            <a:rPr lang="ru-RU" sz="20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Нефтеюганский</a:t>
          </a:r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  <a:endParaRPr lang="ru-RU" sz="20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Белоярский район</a:t>
          </a:r>
        </a:p>
        <a:p>
          <a:pPr rtl="0"/>
          <a:r>
            <a:rPr lang="ru-RU" sz="20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Березовский район</a:t>
          </a:r>
        </a:p>
        <a:p>
          <a:pPr rtl="0"/>
          <a:endParaRPr lang="ru-RU" sz="20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endParaRPr lang="ru-RU" sz="20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endParaRPr lang="ru-RU" sz="20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4D26198-078F-4D8D-AB0E-8FE8497ABDE9}" type="parTrans" cxnId="{D7E39AFF-BD12-4493-A4D1-B411653D69F7}">
      <dgm:prSet/>
      <dgm:spPr/>
      <dgm:t>
        <a:bodyPr/>
        <a:lstStyle/>
        <a:p>
          <a:endParaRPr lang="ru-RU"/>
        </a:p>
      </dgm:t>
    </dgm:pt>
    <dgm:pt modelId="{2370896A-CA07-4763-A75C-52BC5E33B489}" type="sibTrans" cxnId="{D7E39AFF-BD12-4493-A4D1-B411653D69F7}">
      <dgm:prSet/>
      <dgm:spPr/>
      <dgm:t>
        <a:bodyPr/>
        <a:lstStyle/>
        <a:p>
          <a:endParaRPr lang="ru-RU"/>
        </a:p>
      </dgm:t>
    </dgm:pt>
    <dgm:pt modelId="{125CDCD1-4AA1-474C-9F72-6E7EB08A18E5}" type="pres">
      <dgm:prSet presAssocID="{61E32C16-C554-4E0F-8856-BEFCF0E6B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F94DD-8E93-4E1F-AC00-7371BA2C836D}" type="pres">
      <dgm:prSet presAssocID="{50D74F3F-DB43-41AF-B27A-FFC632EFE20B}" presName="boxAndChildren" presStyleCnt="0"/>
      <dgm:spPr/>
    </dgm:pt>
    <dgm:pt modelId="{4776DCB2-F10B-4C68-B2D5-7C1B12123080}" type="pres">
      <dgm:prSet presAssocID="{50D74F3F-DB43-41AF-B27A-FFC632EFE20B}" presName="parentTextBox" presStyleLbl="node1" presStyleIdx="0" presStyleCnt="2" custScaleY="129057" custLinFactNeighborX="1905" custLinFactNeighborY="1470"/>
      <dgm:spPr/>
      <dgm:t>
        <a:bodyPr/>
        <a:lstStyle/>
        <a:p>
          <a:endParaRPr lang="ru-RU"/>
        </a:p>
      </dgm:t>
    </dgm:pt>
    <dgm:pt modelId="{E9A4DA53-D929-4848-9198-6EA60D939046}" type="pres">
      <dgm:prSet presAssocID="{19F1B332-9327-4B10-A334-6B065E111AF1}" presName="sp" presStyleCnt="0"/>
      <dgm:spPr/>
    </dgm:pt>
    <dgm:pt modelId="{72D2D811-F935-4077-9EB2-33EB08DD83FA}" type="pres">
      <dgm:prSet presAssocID="{2AD141FB-BD5E-4A83-8C42-81FABDDC0A79}" presName="arrowAndChildren" presStyleCnt="0"/>
      <dgm:spPr/>
    </dgm:pt>
    <dgm:pt modelId="{FC16A1A9-29EF-45C8-8797-179DBAF46BD5}" type="pres">
      <dgm:prSet presAssocID="{2AD141FB-BD5E-4A83-8C42-81FABDDC0A79}" presName="parentTextArrow" presStyleLbl="node1" presStyleIdx="1" presStyleCnt="2" custScaleY="34230" custLinFactNeighborY="-4607"/>
      <dgm:spPr/>
      <dgm:t>
        <a:bodyPr/>
        <a:lstStyle/>
        <a:p>
          <a:endParaRPr lang="ru-RU"/>
        </a:p>
      </dgm:t>
    </dgm:pt>
  </dgm:ptLst>
  <dgm:cxnLst>
    <dgm:cxn modelId="{EF2D1BB3-CF9C-42CE-84A9-6A4C0211F598}" srcId="{61E32C16-C554-4E0F-8856-BEFCF0E6B670}" destId="{2AD141FB-BD5E-4A83-8C42-81FABDDC0A79}" srcOrd="0" destOrd="0" parTransId="{EE5A5BB5-272B-4BA9-A987-3CA3E65C97D8}" sibTransId="{19F1B332-9327-4B10-A334-6B065E111AF1}"/>
    <dgm:cxn modelId="{D7E39AFF-BD12-4493-A4D1-B411653D69F7}" srcId="{61E32C16-C554-4E0F-8856-BEFCF0E6B670}" destId="{50D74F3F-DB43-41AF-B27A-FFC632EFE20B}" srcOrd="1" destOrd="0" parTransId="{F4D26198-078F-4D8D-AB0E-8FE8497ABDE9}" sibTransId="{2370896A-CA07-4763-A75C-52BC5E33B489}"/>
    <dgm:cxn modelId="{1F609AE5-CA1A-410C-8C96-EE0DF70C3613}" type="presOf" srcId="{61E32C16-C554-4E0F-8856-BEFCF0E6B670}" destId="{125CDCD1-4AA1-474C-9F72-6E7EB08A18E5}" srcOrd="0" destOrd="0" presId="urn:microsoft.com/office/officeart/2005/8/layout/process4"/>
    <dgm:cxn modelId="{0FA7DB4B-0B72-4E8C-8BAB-23CC4DC68AF7}" type="presOf" srcId="{50D74F3F-DB43-41AF-B27A-FFC632EFE20B}" destId="{4776DCB2-F10B-4C68-B2D5-7C1B12123080}" srcOrd="0" destOrd="0" presId="urn:microsoft.com/office/officeart/2005/8/layout/process4"/>
    <dgm:cxn modelId="{D7A4EC0A-2BD4-4306-AA50-D91DEBAC9DC2}" type="presOf" srcId="{2AD141FB-BD5E-4A83-8C42-81FABDDC0A79}" destId="{FC16A1A9-29EF-45C8-8797-179DBAF46BD5}" srcOrd="0" destOrd="0" presId="urn:microsoft.com/office/officeart/2005/8/layout/process4"/>
    <dgm:cxn modelId="{B8434392-D33E-4FC9-B477-A0DC23F69625}" type="presParOf" srcId="{125CDCD1-4AA1-474C-9F72-6E7EB08A18E5}" destId="{044F94DD-8E93-4E1F-AC00-7371BA2C836D}" srcOrd="0" destOrd="0" presId="urn:microsoft.com/office/officeart/2005/8/layout/process4"/>
    <dgm:cxn modelId="{B265B97B-C2F9-417F-A7AB-77B6864183B7}" type="presParOf" srcId="{044F94DD-8E93-4E1F-AC00-7371BA2C836D}" destId="{4776DCB2-F10B-4C68-B2D5-7C1B12123080}" srcOrd="0" destOrd="0" presId="urn:microsoft.com/office/officeart/2005/8/layout/process4"/>
    <dgm:cxn modelId="{5E7D2338-D657-4707-85E3-9171212226C2}" type="presParOf" srcId="{125CDCD1-4AA1-474C-9F72-6E7EB08A18E5}" destId="{E9A4DA53-D929-4848-9198-6EA60D939046}" srcOrd="1" destOrd="0" presId="urn:microsoft.com/office/officeart/2005/8/layout/process4"/>
    <dgm:cxn modelId="{57975F7C-6557-47F0-9EB4-B673DA69971E}" type="presParOf" srcId="{125CDCD1-4AA1-474C-9F72-6E7EB08A18E5}" destId="{72D2D811-F935-4077-9EB2-33EB08DD83FA}" srcOrd="2" destOrd="0" presId="urn:microsoft.com/office/officeart/2005/8/layout/process4"/>
    <dgm:cxn modelId="{86CE50EE-7F89-4A76-9178-7E3C9D5F9CB3}" type="presParOf" srcId="{72D2D811-F935-4077-9EB2-33EB08DD83FA}" destId="{FC16A1A9-29EF-45C8-8797-179DBAF46B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1E32C16-C554-4E0F-8856-BEFCF0E6B670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141FB-BD5E-4A83-8C42-81FABDDC0A79}">
      <dgm:prSet custT="1"/>
      <dgm:spPr/>
      <dgm:t>
        <a:bodyPr lIns="36000" tIns="72000" rIns="0"/>
        <a:lstStyle/>
        <a:p>
          <a:pPr rtl="0">
            <a:tabLst/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показывают перспективу полной готовности к проведению КОГЭ в 2024 году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A5BB5-272B-4BA9-A987-3CA3E65C97D8}" type="parTrans" cxnId="{EF2D1BB3-CF9C-42CE-84A9-6A4C0211F598}">
      <dgm:prSet/>
      <dgm:spPr/>
      <dgm:t>
        <a:bodyPr/>
        <a:lstStyle/>
        <a:p>
          <a:endParaRPr lang="ru-RU"/>
        </a:p>
      </dgm:t>
    </dgm:pt>
    <dgm:pt modelId="{19F1B332-9327-4B10-A334-6B065E111AF1}" type="sibTrans" cxnId="{EF2D1BB3-CF9C-42CE-84A9-6A4C0211F598}">
      <dgm:prSet/>
      <dgm:spPr/>
      <dgm:t>
        <a:bodyPr/>
        <a:lstStyle/>
        <a:p>
          <a:endParaRPr lang="ru-RU"/>
        </a:p>
      </dgm:t>
    </dgm:pt>
    <dgm:pt modelId="{50D74F3F-DB43-41AF-B27A-FFC632EFE20B}">
      <dgm:prSet custT="1"/>
      <dgm:spPr/>
      <dgm:t>
        <a:bodyPr/>
        <a:lstStyle/>
        <a:p>
          <a:pPr rtl="0"/>
          <a:endParaRPr lang="ru-RU" sz="20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Пыть-Ях</a:t>
          </a:r>
          <a:endParaRPr lang="ru-RU" sz="18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Когалым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Нижневартовск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Ханты-Мансийск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Белоярский район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Березовский район</a:t>
          </a:r>
        </a:p>
        <a:p>
          <a:pPr rtl="0"/>
          <a:r>
            <a:rPr lang="ru-RU" sz="18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Ханты-Мансийский район</a:t>
          </a:r>
        </a:p>
      </dgm:t>
    </dgm:pt>
    <dgm:pt modelId="{F4D26198-078F-4D8D-AB0E-8FE8497ABDE9}" type="parTrans" cxnId="{D7E39AFF-BD12-4493-A4D1-B411653D69F7}">
      <dgm:prSet/>
      <dgm:spPr/>
      <dgm:t>
        <a:bodyPr/>
        <a:lstStyle/>
        <a:p>
          <a:endParaRPr lang="ru-RU"/>
        </a:p>
      </dgm:t>
    </dgm:pt>
    <dgm:pt modelId="{2370896A-CA07-4763-A75C-52BC5E33B489}" type="sibTrans" cxnId="{D7E39AFF-BD12-4493-A4D1-B411653D69F7}">
      <dgm:prSet/>
      <dgm:spPr/>
      <dgm:t>
        <a:bodyPr/>
        <a:lstStyle/>
        <a:p>
          <a:endParaRPr lang="ru-RU"/>
        </a:p>
      </dgm:t>
    </dgm:pt>
    <dgm:pt modelId="{125CDCD1-4AA1-474C-9F72-6E7EB08A18E5}" type="pres">
      <dgm:prSet presAssocID="{61E32C16-C554-4E0F-8856-BEFCF0E6B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F94DD-8E93-4E1F-AC00-7371BA2C836D}" type="pres">
      <dgm:prSet presAssocID="{50D74F3F-DB43-41AF-B27A-FFC632EFE20B}" presName="boxAndChildren" presStyleCnt="0"/>
      <dgm:spPr/>
    </dgm:pt>
    <dgm:pt modelId="{4776DCB2-F10B-4C68-B2D5-7C1B12123080}" type="pres">
      <dgm:prSet presAssocID="{50D74F3F-DB43-41AF-B27A-FFC632EFE20B}" presName="parentTextBox" presStyleLbl="node1" presStyleIdx="0" presStyleCnt="2" custScaleY="140015" custLinFactNeighborX="1240" custLinFactNeighborY="114"/>
      <dgm:spPr/>
      <dgm:t>
        <a:bodyPr/>
        <a:lstStyle/>
        <a:p>
          <a:endParaRPr lang="ru-RU"/>
        </a:p>
      </dgm:t>
    </dgm:pt>
    <dgm:pt modelId="{E9A4DA53-D929-4848-9198-6EA60D939046}" type="pres">
      <dgm:prSet presAssocID="{19F1B332-9327-4B10-A334-6B065E111AF1}" presName="sp" presStyleCnt="0"/>
      <dgm:spPr/>
    </dgm:pt>
    <dgm:pt modelId="{72D2D811-F935-4077-9EB2-33EB08DD83FA}" type="pres">
      <dgm:prSet presAssocID="{2AD141FB-BD5E-4A83-8C42-81FABDDC0A79}" presName="arrowAndChildren" presStyleCnt="0"/>
      <dgm:spPr/>
    </dgm:pt>
    <dgm:pt modelId="{FC16A1A9-29EF-45C8-8797-179DBAF46BD5}" type="pres">
      <dgm:prSet presAssocID="{2AD141FB-BD5E-4A83-8C42-81FABDDC0A79}" presName="parentTextArrow" presStyleLbl="node1" presStyleIdx="1" presStyleCnt="2" custScaleY="35775"/>
      <dgm:spPr/>
      <dgm:t>
        <a:bodyPr/>
        <a:lstStyle/>
        <a:p>
          <a:endParaRPr lang="ru-RU"/>
        </a:p>
      </dgm:t>
    </dgm:pt>
  </dgm:ptLst>
  <dgm:cxnLst>
    <dgm:cxn modelId="{EF2D1BB3-CF9C-42CE-84A9-6A4C0211F598}" srcId="{61E32C16-C554-4E0F-8856-BEFCF0E6B670}" destId="{2AD141FB-BD5E-4A83-8C42-81FABDDC0A79}" srcOrd="0" destOrd="0" parTransId="{EE5A5BB5-272B-4BA9-A987-3CA3E65C97D8}" sibTransId="{19F1B332-9327-4B10-A334-6B065E111AF1}"/>
    <dgm:cxn modelId="{D7E39AFF-BD12-4493-A4D1-B411653D69F7}" srcId="{61E32C16-C554-4E0F-8856-BEFCF0E6B670}" destId="{50D74F3F-DB43-41AF-B27A-FFC632EFE20B}" srcOrd="1" destOrd="0" parTransId="{F4D26198-078F-4D8D-AB0E-8FE8497ABDE9}" sibTransId="{2370896A-CA07-4763-A75C-52BC5E33B489}"/>
    <dgm:cxn modelId="{AFDDC7C9-BB73-402C-AD74-B9393AB5B845}" type="presOf" srcId="{50D74F3F-DB43-41AF-B27A-FFC632EFE20B}" destId="{4776DCB2-F10B-4C68-B2D5-7C1B12123080}" srcOrd="0" destOrd="0" presId="urn:microsoft.com/office/officeart/2005/8/layout/process4"/>
    <dgm:cxn modelId="{B66B2099-BC89-4106-BAB3-575F523D462E}" type="presOf" srcId="{2AD141FB-BD5E-4A83-8C42-81FABDDC0A79}" destId="{FC16A1A9-29EF-45C8-8797-179DBAF46BD5}" srcOrd="0" destOrd="0" presId="urn:microsoft.com/office/officeart/2005/8/layout/process4"/>
    <dgm:cxn modelId="{CC2915AF-3806-4323-BA4A-1A82394A7594}" type="presOf" srcId="{61E32C16-C554-4E0F-8856-BEFCF0E6B670}" destId="{125CDCD1-4AA1-474C-9F72-6E7EB08A18E5}" srcOrd="0" destOrd="0" presId="urn:microsoft.com/office/officeart/2005/8/layout/process4"/>
    <dgm:cxn modelId="{27307064-78F1-4D8B-BDA1-E6464AB720DF}" type="presParOf" srcId="{125CDCD1-4AA1-474C-9F72-6E7EB08A18E5}" destId="{044F94DD-8E93-4E1F-AC00-7371BA2C836D}" srcOrd="0" destOrd="0" presId="urn:microsoft.com/office/officeart/2005/8/layout/process4"/>
    <dgm:cxn modelId="{13FCAF04-53AB-42AD-872A-E6305D96151E}" type="presParOf" srcId="{044F94DD-8E93-4E1F-AC00-7371BA2C836D}" destId="{4776DCB2-F10B-4C68-B2D5-7C1B12123080}" srcOrd="0" destOrd="0" presId="urn:microsoft.com/office/officeart/2005/8/layout/process4"/>
    <dgm:cxn modelId="{D1B36FCB-596D-41D5-BD7A-1A8DF7A94646}" type="presParOf" srcId="{125CDCD1-4AA1-474C-9F72-6E7EB08A18E5}" destId="{E9A4DA53-D929-4848-9198-6EA60D939046}" srcOrd="1" destOrd="0" presId="urn:microsoft.com/office/officeart/2005/8/layout/process4"/>
    <dgm:cxn modelId="{5D8BCD33-047A-4233-8C10-69D88581A409}" type="presParOf" srcId="{125CDCD1-4AA1-474C-9F72-6E7EB08A18E5}" destId="{72D2D811-F935-4077-9EB2-33EB08DD83FA}" srcOrd="2" destOrd="0" presId="urn:microsoft.com/office/officeart/2005/8/layout/process4"/>
    <dgm:cxn modelId="{46F20C87-2BC2-4D2A-9342-EF4AA34534F9}" type="presParOf" srcId="{72D2D811-F935-4077-9EB2-33EB08DD83FA}" destId="{FC16A1A9-29EF-45C8-8797-179DBAF46B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61E32C16-C554-4E0F-8856-BEFCF0E6B670}" type="doc">
      <dgm:prSet loTypeId="urn:microsoft.com/office/officeart/2005/8/layout/process4" loCatId="process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AD141FB-BD5E-4A83-8C42-81FABDDC0A79}">
      <dgm:prSet custT="1"/>
      <dgm:spPr/>
      <dgm:t>
        <a:bodyPr lIns="36000" tIns="72000" rIns="0"/>
        <a:lstStyle/>
        <a:p>
          <a:pPr rtl="0">
            <a:tabLst/>
          </a:pPr>
          <a:r>
            <a: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полностью готовы к проведению КОГЭ в 2024 году</a:t>
          </a:r>
          <a:endParaRPr lang="ru-RU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EE5A5BB5-272B-4BA9-A987-3CA3E65C97D8}" type="parTrans" cxnId="{EF2D1BB3-CF9C-42CE-84A9-6A4C0211F598}">
      <dgm:prSet/>
      <dgm:spPr/>
      <dgm:t>
        <a:bodyPr/>
        <a:lstStyle/>
        <a:p>
          <a:endParaRPr lang="ru-RU"/>
        </a:p>
      </dgm:t>
    </dgm:pt>
    <dgm:pt modelId="{19F1B332-9327-4B10-A334-6B065E111AF1}" type="sibTrans" cxnId="{EF2D1BB3-CF9C-42CE-84A9-6A4C0211F598}">
      <dgm:prSet/>
      <dgm:spPr/>
      <dgm:t>
        <a:bodyPr/>
        <a:lstStyle/>
        <a:p>
          <a:endParaRPr lang="ru-RU"/>
        </a:p>
      </dgm:t>
    </dgm:pt>
    <dgm:pt modelId="{50D74F3F-DB43-41AF-B27A-FFC632EFE20B}">
      <dgm:prSet custT="1"/>
      <dgm:spPr/>
      <dgm:t>
        <a:bodyPr/>
        <a:lstStyle/>
        <a:p>
          <a:pPr rtl="0"/>
          <a:endParaRPr lang="ru-RU" sz="2000" b="1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Нягань</a:t>
          </a:r>
          <a:endParaRPr lang="ru-RU" sz="17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Югорск</a:t>
          </a:r>
          <a:endParaRPr lang="ru-RU" sz="17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Лангепас</a:t>
          </a:r>
          <a:endParaRPr lang="ru-RU" sz="17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Мегион</a:t>
          </a:r>
          <a:endParaRPr lang="ru-RU" sz="17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Покачи</a:t>
          </a:r>
          <a:endParaRPr lang="ru-RU" sz="17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Радужный</a:t>
          </a: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Урай</a:t>
          </a:r>
          <a:endParaRPr lang="ru-RU" sz="1700" b="1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Нефтеюганск</a:t>
          </a: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Сургут</a:t>
          </a:r>
        </a:p>
        <a:p>
          <a:pPr rtl="0"/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Сургутский</a:t>
          </a:r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rtl="0"/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Нижневартовский</a:t>
          </a:r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Советский район</a:t>
          </a:r>
        </a:p>
        <a:p>
          <a:pPr rtl="0"/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Нефтеюганский</a:t>
          </a:r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rtl="0"/>
          <a:r>
            <a:rPr lang="ru-RU" sz="1700" b="1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Кондинский</a:t>
          </a:r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rtl="0"/>
          <a:r>
            <a:rPr lang="ru-RU" sz="1700" b="1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Октябрьский район</a:t>
          </a:r>
        </a:p>
        <a:p>
          <a:pPr rtl="0"/>
          <a:endParaRPr lang="ru-RU" sz="2000" b="1" dirty="0" smtClean="0">
            <a:solidFill>
              <a:srgbClr val="FF0000"/>
            </a:solidFill>
          </a:endParaRPr>
        </a:p>
      </dgm:t>
    </dgm:pt>
    <dgm:pt modelId="{F4D26198-078F-4D8D-AB0E-8FE8497ABDE9}" type="parTrans" cxnId="{D7E39AFF-BD12-4493-A4D1-B411653D69F7}">
      <dgm:prSet/>
      <dgm:spPr/>
      <dgm:t>
        <a:bodyPr/>
        <a:lstStyle/>
        <a:p>
          <a:endParaRPr lang="ru-RU"/>
        </a:p>
      </dgm:t>
    </dgm:pt>
    <dgm:pt modelId="{2370896A-CA07-4763-A75C-52BC5E33B489}" type="sibTrans" cxnId="{D7E39AFF-BD12-4493-A4D1-B411653D69F7}">
      <dgm:prSet/>
      <dgm:spPr/>
      <dgm:t>
        <a:bodyPr/>
        <a:lstStyle/>
        <a:p>
          <a:endParaRPr lang="ru-RU"/>
        </a:p>
      </dgm:t>
    </dgm:pt>
    <dgm:pt modelId="{125CDCD1-4AA1-474C-9F72-6E7EB08A18E5}" type="pres">
      <dgm:prSet presAssocID="{61E32C16-C554-4E0F-8856-BEFCF0E6B670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44F94DD-8E93-4E1F-AC00-7371BA2C836D}" type="pres">
      <dgm:prSet presAssocID="{50D74F3F-DB43-41AF-B27A-FFC632EFE20B}" presName="boxAndChildren" presStyleCnt="0"/>
      <dgm:spPr/>
    </dgm:pt>
    <dgm:pt modelId="{4776DCB2-F10B-4C68-B2D5-7C1B12123080}" type="pres">
      <dgm:prSet presAssocID="{50D74F3F-DB43-41AF-B27A-FFC632EFE20B}" presName="parentTextBox" presStyleLbl="node1" presStyleIdx="0" presStyleCnt="2" custLinFactNeighborX="3810" custLinFactNeighborY="61"/>
      <dgm:spPr/>
      <dgm:t>
        <a:bodyPr/>
        <a:lstStyle/>
        <a:p>
          <a:endParaRPr lang="ru-RU"/>
        </a:p>
      </dgm:t>
    </dgm:pt>
    <dgm:pt modelId="{E9A4DA53-D929-4848-9198-6EA60D939046}" type="pres">
      <dgm:prSet presAssocID="{19F1B332-9327-4B10-A334-6B065E111AF1}" presName="sp" presStyleCnt="0"/>
      <dgm:spPr/>
    </dgm:pt>
    <dgm:pt modelId="{72D2D811-F935-4077-9EB2-33EB08DD83FA}" type="pres">
      <dgm:prSet presAssocID="{2AD141FB-BD5E-4A83-8C42-81FABDDC0A79}" presName="arrowAndChildren" presStyleCnt="0"/>
      <dgm:spPr/>
    </dgm:pt>
    <dgm:pt modelId="{FC16A1A9-29EF-45C8-8797-179DBAF46BD5}" type="pres">
      <dgm:prSet presAssocID="{2AD141FB-BD5E-4A83-8C42-81FABDDC0A79}" presName="parentTextArrow" presStyleLbl="node1" presStyleIdx="1" presStyleCnt="2" custScaleY="25245"/>
      <dgm:spPr/>
      <dgm:t>
        <a:bodyPr/>
        <a:lstStyle/>
        <a:p>
          <a:endParaRPr lang="ru-RU"/>
        </a:p>
      </dgm:t>
    </dgm:pt>
  </dgm:ptLst>
  <dgm:cxnLst>
    <dgm:cxn modelId="{D7E39AFF-BD12-4493-A4D1-B411653D69F7}" srcId="{61E32C16-C554-4E0F-8856-BEFCF0E6B670}" destId="{50D74F3F-DB43-41AF-B27A-FFC632EFE20B}" srcOrd="1" destOrd="0" parTransId="{F4D26198-078F-4D8D-AB0E-8FE8497ABDE9}" sibTransId="{2370896A-CA07-4763-A75C-52BC5E33B489}"/>
    <dgm:cxn modelId="{EF2D1BB3-CF9C-42CE-84A9-6A4C0211F598}" srcId="{61E32C16-C554-4E0F-8856-BEFCF0E6B670}" destId="{2AD141FB-BD5E-4A83-8C42-81FABDDC0A79}" srcOrd="0" destOrd="0" parTransId="{EE5A5BB5-272B-4BA9-A987-3CA3E65C97D8}" sibTransId="{19F1B332-9327-4B10-A334-6B065E111AF1}"/>
    <dgm:cxn modelId="{37238D8B-09BD-40F7-BD80-D6FAA1F782DB}" type="presOf" srcId="{2AD141FB-BD5E-4A83-8C42-81FABDDC0A79}" destId="{FC16A1A9-29EF-45C8-8797-179DBAF46BD5}" srcOrd="0" destOrd="0" presId="urn:microsoft.com/office/officeart/2005/8/layout/process4"/>
    <dgm:cxn modelId="{AE05D408-2CF5-4840-AB4F-E07AFAD4F1D7}" type="presOf" srcId="{50D74F3F-DB43-41AF-B27A-FFC632EFE20B}" destId="{4776DCB2-F10B-4C68-B2D5-7C1B12123080}" srcOrd="0" destOrd="0" presId="urn:microsoft.com/office/officeart/2005/8/layout/process4"/>
    <dgm:cxn modelId="{4751B83B-2169-443F-B28B-C7197720474E}" type="presOf" srcId="{61E32C16-C554-4E0F-8856-BEFCF0E6B670}" destId="{125CDCD1-4AA1-474C-9F72-6E7EB08A18E5}" srcOrd="0" destOrd="0" presId="urn:microsoft.com/office/officeart/2005/8/layout/process4"/>
    <dgm:cxn modelId="{F8C13D08-1C59-40D7-B75B-89104244E130}" type="presParOf" srcId="{125CDCD1-4AA1-474C-9F72-6E7EB08A18E5}" destId="{044F94DD-8E93-4E1F-AC00-7371BA2C836D}" srcOrd="0" destOrd="0" presId="urn:microsoft.com/office/officeart/2005/8/layout/process4"/>
    <dgm:cxn modelId="{717B96CB-AD62-46EF-8148-C5485F512EB9}" type="presParOf" srcId="{044F94DD-8E93-4E1F-AC00-7371BA2C836D}" destId="{4776DCB2-F10B-4C68-B2D5-7C1B12123080}" srcOrd="0" destOrd="0" presId="urn:microsoft.com/office/officeart/2005/8/layout/process4"/>
    <dgm:cxn modelId="{CAE96EF9-3887-4995-8866-6FEA6E82E2E7}" type="presParOf" srcId="{125CDCD1-4AA1-474C-9F72-6E7EB08A18E5}" destId="{E9A4DA53-D929-4848-9198-6EA60D939046}" srcOrd="1" destOrd="0" presId="urn:microsoft.com/office/officeart/2005/8/layout/process4"/>
    <dgm:cxn modelId="{FA09C4CD-EF16-44EF-A3B5-071470D9F896}" type="presParOf" srcId="{125CDCD1-4AA1-474C-9F72-6E7EB08A18E5}" destId="{72D2D811-F935-4077-9EB2-33EB08DD83FA}" srcOrd="2" destOrd="0" presId="urn:microsoft.com/office/officeart/2005/8/layout/process4"/>
    <dgm:cxn modelId="{59879E71-5C8F-42E5-AF7D-2D69929C9333}" type="presParOf" srcId="{72D2D811-F935-4077-9EB2-33EB08DD83FA}" destId="{FC16A1A9-29EF-45C8-8797-179DBAF46BD5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6DCB2-F10B-4C68-B2D5-7C1B12123080}">
      <dsp:nvSpPr>
        <dsp:cNvPr id="0" name=""/>
        <dsp:cNvSpPr/>
      </dsp:nvSpPr>
      <dsp:spPr>
        <a:xfrm>
          <a:off x="0" y="1837969"/>
          <a:ext cx="4211960" cy="475938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Пыть-Ях</a:t>
          </a:r>
          <a:endParaRPr lang="ru-RU" sz="18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Лангепас</a:t>
          </a:r>
          <a:endParaRPr lang="ru-RU" sz="18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Мегион</a:t>
          </a:r>
          <a:endParaRPr lang="ru-RU" sz="18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Радужный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Нефтеюганск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Ханты-Мансийск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Югорск</a:t>
          </a:r>
          <a:endParaRPr lang="ru-RU" sz="18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Сургутский</a:t>
          </a: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Нижневартовский</a:t>
          </a: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Советский район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Ханты-Мансийский район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Кондинский</a:t>
          </a: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</a:t>
          </a: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район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Октябрьский район</a:t>
          </a:r>
        </a:p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37969"/>
        <a:ext cx="4211960" cy="4759382"/>
      </dsp:txXfrm>
    </dsp:sp>
    <dsp:sp modelId="{FC16A1A9-29EF-45C8-8797-179DBAF46BD5}">
      <dsp:nvSpPr>
        <dsp:cNvPr id="0" name=""/>
        <dsp:cNvSpPr/>
      </dsp:nvSpPr>
      <dsp:spPr>
        <a:xfrm rot="10800000">
          <a:off x="0" y="0"/>
          <a:ext cx="4211960" cy="185544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72000" rIns="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показывают перспективу полной готовности к переходу на технологию ОГЭ 2.1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0"/>
        <a:ext cx="4211960" cy="120561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6DCB2-F10B-4C68-B2D5-7C1B12123080}">
      <dsp:nvSpPr>
        <dsp:cNvPr id="0" name=""/>
        <dsp:cNvSpPr/>
      </dsp:nvSpPr>
      <dsp:spPr>
        <a:xfrm>
          <a:off x="0" y="1874551"/>
          <a:ext cx="4283968" cy="4722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20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Нягань</a:t>
          </a:r>
          <a:endParaRPr lang="ru-RU" sz="20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Когалым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Нижневартовск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20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Покачи</a:t>
          </a:r>
          <a:endParaRPr lang="ru-RU" sz="20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Сургут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Нефтеюганский</a:t>
          </a: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  <a:endParaRPr lang="ru-RU" sz="20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Белоярский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Березовский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0" y="1874551"/>
        <a:ext cx="4283968" cy="4722800"/>
      </dsp:txXfrm>
    </dsp:sp>
    <dsp:sp modelId="{FC16A1A9-29EF-45C8-8797-179DBAF46BD5}">
      <dsp:nvSpPr>
        <dsp:cNvPr id="0" name=""/>
        <dsp:cNvSpPr/>
      </dsp:nvSpPr>
      <dsp:spPr>
        <a:xfrm rot="10800000">
          <a:off x="0" y="0"/>
          <a:ext cx="4283968" cy="1926554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72000" rIns="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полностью готовы к переходу на технологию ОГЭ 2.1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0"/>
        <a:ext cx="4283968" cy="125181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6DCB2-F10B-4C68-B2D5-7C1B12123080}">
      <dsp:nvSpPr>
        <dsp:cNvPr id="0" name=""/>
        <dsp:cNvSpPr/>
      </dsp:nvSpPr>
      <dsp:spPr>
        <a:xfrm>
          <a:off x="0" y="1825357"/>
          <a:ext cx="3780420" cy="477199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8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Пыть-Ях</a:t>
          </a:r>
          <a:endParaRPr lang="ru-RU" sz="18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Когалым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Нижневартовск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Ханты-Мансийск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Белоярский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Березовский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Ханты-Мансийский район</a:t>
          </a:r>
        </a:p>
      </dsp:txBody>
      <dsp:txXfrm>
        <a:off x="0" y="1825357"/>
        <a:ext cx="3780420" cy="4771994"/>
      </dsp:txXfrm>
    </dsp:sp>
    <dsp:sp modelId="{FC16A1A9-29EF-45C8-8797-179DBAF46BD5}">
      <dsp:nvSpPr>
        <dsp:cNvPr id="0" name=""/>
        <dsp:cNvSpPr/>
      </dsp:nvSpPr>
      <dsp:spPr>
        <a:xfrm rot="10800000">
          <a:off x="0" y="610"/>
          <a:ext cx="3780420" cy="1875259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72000" rIns="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показывают перспективу полной готовности к проведению КОГЭ в 2024 году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610"/>
        <a:ext cx="3780420" cy="121848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6DCB2-F10B-4C68-B2D5-7C1B12123080}">
      <dsp:nvSpPr>
        <dsp:cNvPr id="0" name=""/>
        <dsp:cNvSpPr/>
      </dsp:nvSpPr>
      <dsp:spPr>
        <a:xfrm>
          <a:off x="0" y="1797500"/>
          <a:ext cx="3888432" cy="479983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FF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Нягань</a:t>
          </a:r>
          <a:endParaRPr lang="ru-RU" sz="17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Югорск</a:t>
          </a:r>
          <a:endParaRPr lang="ru-RU" sz="17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Лангепас</a:t>
          </a:r>
          <a:endParaRPr lang="ru-RU" sz="17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Мегион</a:t>
          </a:r>
          <a:endParaRPr lang="ru-RU" sz="17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Покачи</a:t>
          </a:r>
          <a:endParaRPr lang="ru-RU" sz="17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Радужный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</a:t>
          </a: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Урай</a:t>
          </a:r>
          <a:endParaRPr lang="ru-RU" sz="1700" b="1" kern="1200" dirty="0" smtClean="0">
            <a:solidFill>
              <a:schemeClr val="tx2">
                <a:lumMod val="5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Нефтеюганск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город Сургут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Сургутский</a:t>
          </a: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Нижневартовский</a:t>
          </a: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Советский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Нефтеюганский</a:t>
          </a: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err="1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Кондинский</a:t>
          </a: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700" b="1" kern="1200" dirty="0" smtClean="0">
              <a:solidFill>
                <a:schemeClr val="tx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rPr>
            <a:t>Октябрьский район</a:t>
          </a:r>
        </a:p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2000" b="1" kern="1200" dirty="0" smtClean="0">
            <a:solidFill>
              <a:srgbClr val="FF0000"/>
            </a:solidFill>
          </a:endParaRPr>
        </a:p>
      </dsp:txBody>
      <dsp:txXfrm>
        <a:off x="0" y="1797500"/>
        <a:ext cx="3888432" cy="4799831"/>
      </dsp:txXfrm>
    </dsp:sp>
    <dsp:sp modelId="{FC16A1A9-29EF-45C8-8797-179DBAF46BD5}">
      <dsp:nvSpPr>
        <dsp:cNvPr id="0" name=""/>
        <dsp:cNvSpPr/>
      </dsp:nvSpPr>
      <dsp:spPr>
        <a:xfrm rot="10800000">
          <a:off x="0" y="2948"/>
          <a:ext cx="3888432" cy="1863621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35000"/>
                <a:satMod val="260000"/>
              </a:schemeClr>
            </a:gs>
            <a:gs pos="30000">
              <a:schemeClr val="accent1">
                <a:hueOff val="0"/>
                <a:satOff val="0"/>
                <a:lumOff val="0"/>
                <a:alphaOff val="0"/>
                <a:tint val="38000"/>
                <a:satMod val="260000"/>
              </a:schemeClr>
            </a:gs>
            <a:gs pos="75000">
              <a:schemeClr val="accent1">
                <a:hueOff val="0"/>
                <a:satOff val="0"/>
                <a:lumOff val="0"/>
                <a:alphaOff val="0"/>
                <a:tint val="55000"/>
                <a:satMod val="2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ln>
          <a:noFill/>
        </a:ln>
        <a:effectLst>
          <a:outerShdw blurRad="50800" dist="250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6000" tIns="72000" rIns="0" bIns="14224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  <a:tabLst/>
          </a:pPr>
          <a:r>
            <a:rPr lang="ru-RU" sz="2000" b="1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Муниципальные образования, которые полностью готовы к проведению КОГЭ в 2024 году</a:t>
          </a:r>
          <a:endParaRPr lang="ru-RU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10800000">
        <a:off x="0" y="2948"/>
        <a:ext cx="3888432" cy="121092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C49A2-3FD6-47D1-8E2B-F0FCF9A46E42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49CB41-5A07-488E-B736-4536C9B27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64479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CEEC18-037B-5645-ACFA-6E5988EE00C1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53750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1112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168AE7F9-B9B6-47C6-A0FF-74F73BDC2700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9BE6AA-C696-4BBB-A4CD-C148D2F0B12E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4.xml"/><Relationship Id="rId3" Type="http://schemas.openxmlformats.org/officeDocument/2006/relationships/diagramLayout" Target="../diagrams/layout3.xml"/><Relationship Id="rId7" Type="http://schemas.openxmlformats.org/officeDocument/2006/relationships/diagramData" Target="../diagrams/data4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3.xml"/><Relationship Id="rId11" Type="http://schemas.microsoft.com/office/2007/relationships/diagramDrawing" Target="../diagrams/drawing4.xml"/><Relationship Id="rId5" Type="http://schemas.openxmlformats.org/officeDocument/2006/relationships/diagramColors" Target="../diagrams/colors3.xml"/><Relationship Id="rId10" Type="http://schemas.openxmlformats.org/officeDocument/2006/relationships/diagramColors" Target="../diagrams/colors4.xml"/><Relationship Id="rId4" Type="http://schemas.openxmlformats.org/officeDocument/2006/relationships/diagramQuickStyle" Target="../diagrams/quickStyle3.xml"/><Relationship Id="rId9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0476"/>
            <a:ext cx="9144000" cy="6878476"/>
          </a:xfrm>
          <a:prstGeom prst="rect">
            <a:avLst/>
          </a:prstGeom>
        </p:spPr>
      </p:pic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D15EE99-4EC3-471E-9CC4-99A0A5FF7C0A}"/>
              </a:ext>
            </a:extLst>
          </p:cNvPr>
          <p:cNvSpPr/>
          <p:nvPr/>
        </p:nvSpPr>
        <p:spPr>
          <a:xfrm>
            <a:off x="5392701" y="4594203"/>
            <a:ext cx="3374857" cy="1266782"/>
          </a:xfrm>
          <a:prstGeom prst="rect">
            <a:avLst/>
          </a:prstGeom>
          <a:solidFill>
            <a:srgbClr val="1E358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indent="0" algn="r">
              <a:spcBef>
                <a:spcPts val="0"/>
              </a:spcBef>
              <a:spcAft>
                <a:spcPts val="600"/>
              </a:spcAft>
              <a:buNone/>
            </a:pPr>
            <a:endParaRPr lang="ru-RU" sz="1600" i="1" dirty="0" smtClean="0">
              <a:solidFill>
                <a:schemeClr val="bg1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  <a:p>
            <a:pPr algn="ctr">
              <a:spcAft>
                <a:spcPts val="600"/>
              </a:spcAft>
            </a:pP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Заместитель заведующего </a:t>
            </a:r>
            <a:r>
              <a:rPr lang="ru-RU" sz="1400" i="1" dirty="0" smtClean="0">
                <a:solidFill>
                  <a:schemeClr val="bg1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региональным </a:t>
            </a: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центром оценки качества образования</a:t>
            </a:r>
          </a:p>
          <a:p>
            <a:pPr algn="ctr">
              <a:spcAft>
                <a:spcPts val="600"/>
              </a:spcAft>
            </a:pPr>
            <a:r>
              <a:rPr lang="ru-RU" sz="1400" i="1" dirty="0">
                <a:solidFill>
                  <a:schemeClr val="bg1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  г. Ханты-Мансийск</a:t>
            </a: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1E6C10E-FB19-054F-A4BD-61D2CFE7E32C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395536" y="2367341"/>
            <a:ext cx="8180388" cy="2058988"/>
          </a:xfrm>
        </p:spPr>
        <p:txBody>
          <a:bodyPr anchor="t" anchorCtr="0">
            <a:no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ru-RU" sz="2200" b="1" dirty="0" smtClean="0">
                <a:solidFill>
                  <a:srgbClr val="1E35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Об итогах мониторинга по подготовке к проведению государственной итоговой аттестации по </a:t>
            </a:r>
            <a:r>
              <a:rPr lang="ru-RU" sz="2200" b="1" dirty="0">
                <a:solidFill>
                  <a:srgbClr val="1E35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200" b="1" dirty="0" smtClean="0">
                <a:solidFill>
                  <a:srgbClr val="1E358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бразовательным программам основного общего образования с применением новых технологий в Ханты-Мансийском автономном округе – Югре в 2024 году</a:t>
            </a:r>
            <a:endParaRPr lang="ru-RU" sz="2200" b="1" dirty="0">
              <a:solidFill>
                <a:srgbClr val="1E3584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2CEC51E-CB8B-D340-A8B6-6EEC97F80B4B}"/>
              </a:ext>
            </a:extLst>
          </p:cNvPr>
          <p:cNvSpPr>
            <a:spLocks noGrp="1"/>
          </p:cNvSpPr>
          <p:nvPr>
            <p:ph type="subTitle" idx="4294967295"/>
          </p:nvPr>
        </p:nvSpPr>
        <p:spPr>
          <a:xfrm>
            <a:off x="6156176" y="4555581"/>
            <a:ext cx="2162175" cy="601612"/>
          </a:xfrm>
        </p:spPr>
        <p:txBody>
          <a:bodyPr>
            <a:noAutofit/>
          </a:bodyPr>
          <a:lstStyle/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Братан Инна Павловна</a:t>
            </a:r>
          </a:p>
          <a:p>
            <a:pPr marL="0" indent="0" algn="ctr">
              <a:spcBef>
                <a:spcPts val="0"/>
              </a:spcBef>
              <a:spcAft>
                <a:spcPts val="600"/>
              </a:spcAft>
              <a:buNone/>
            </a:pPr>
            <a:r>
              <a:rPr lang="ru-RU" sz="1600" dirty="0" smtClean="0">
                <a:solidFill>
                  <a:schemeClr val="bg1"/>
                </a:solidFill>
                <a:latin typeface="Times New Roman" panose="02020603050405020304" pitchFamily="18" charset="0"/>
                <a:ea typeface="Helvetica Neue" panose="02000503000000020004" pitchFamily="2" charset="0"/>
                <a:cs typeface="Times New Roman" panose="02020603050405020304" pitchFamily="18" charset="0"/>
              </a:rPr>
              <a:t> </a:t>
            </a: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ea typeface="Helvetica Neue" panose="02000503000000020004" pitchFamily="2" charset="0"/>
              <a:cs typeface="Times New Roman" panose="02020603050405020304" pitchFamily="18" charset="0"/>
            </a:endParaRPr>
          </a:p>
        </p:txBody>
      </p:sp>
      <p:sp>
        <p:nvSpPr>
          <p:cNvPr id="11" name="Заголовок 1">
            <a:extLst>
              <a:ext uri="{FF2B5EF4-FFF2-40B4-BE49-F238E27FC236}">
                <a16:creationId xmlns:a16="http://schemas.microsoft.com/office/drawing/2014/main" id="{306333DC-C93A-4C63-B166-77F19CDA4616}"/>
              </a:ext>
            </a:extLst>
          </p:cNvPr>
          <p:cNvSpPr txBox="1">
            <a:spLocks/>
          </p:cNvSpPr>
          <p:nvPr/>
        </p:nvSpPr>
        <p:spPr>
          <a:xfrm>
            <a:off x="206469" y="1480839"/>
            <a:ext cx="3254629" cy="523370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0" i="0" kern="1200">
                <a:solidFill>
                  <a:schemeClr val="tx1"/>
                </a:solidFill>
                <a:latin typeface="Helvetica Neue Medium" panose="02000503000000020004" pitchFamily="2" charset="0"/>
                <a:ea typeface="Helvetica Neue Medium" panose="02000503000000020004" pitchFamily="2" charset="0"/>
                <a:cs typeface="Helvetica Neue Medium" panose="02000503000000020004" pitchFamily="2" charset="0"/>
              </a:defRPr>
            </a:lvl1pPr>
          </a:lstStyle>
          <a:p>
            <a:pPr algn="ctr">
              <a:lnSpc>
                <a:spcPct val="100000"/>
              </a:lnSpc>
            </a:pPr>
            <a:r>
              <a:rPr lang="ru-RU" sz="1100" b="1" dirty="0">
                <a:solidFill>
                  <a:schemeClr val="bg1">
                    <a:lumMod val="65000"/>
                  </a:schemeClr>
                </a:solidFill>
                <a:latin typeface="Circe" panose="020B0502020203020203" pitchFamily="34" charset="-52"/>
              </a:rPr>
              <a:t>АУ «ИНСТИТУТ РАЗВИТИЯ ОБРАЗОВАНИЯ»</a:t>
            </a:r>
          </a:p>
          <a:p>
            <a:pPr algn="ctr">
              <a:lnSpc>
                <a:spcPct val="100000"/>
              </a:lnSpc>
            </a:pPr>
            <a:r>
              <a:rPr lang="ru-RU" sz="1100" b="1" dirty="0">
                <a:solidFill>
                  <a:schemeClr val="bg1">
                    <a:lumMod val="65000"/>
                  </a:schemeClr>
                </a:solidFill>
                <a:latin typeface="Circe" panose="020B0502020203020203" pitchFamily="34" charset="-52"/>
              </a:rPr>
              <a:t>ХАНТЫ-МАНСИЙСКОГО АВТОНОМНОГО ОКРУГА - ЮГРЫ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03" y="116632"/>
            <a:ext cx="1180081" cy="1389234"/>
          </a:xfrm>
          <a:prstGeom prst="rect">
            <a:avLst/>
          </a:prstGeom>
        </p:spPr>
      </p:pic>
      <p:sp>
        <p:nvSpPr>
          <p:cNvPr id="9" name="Название 4">
            <a:extLst>
              <a:ext uri="{FF2B5EF4-FFF2-40B4-BE49-F238E27FC236}">
                <a16:creationId xmlns:a16="http://schemas.microsoft.com/office/drawing/2014/main" id="{E26C1737-58D5-4FB4-948F-82F4AADCB86E}"/>
              </a:ext>
            </a:extLst>
          </p:cNvPr>
          <p:cNvSpPr txBox="1">
            <a:spLocks/>
          </p:cNvSpPr>
          <p:nvPr/>
        </p:nvSpPr>
        <p:spPr bwMode="auto">
          <a:xfrm>
            <a:off x="2994919" y="5354992"/>
            <a:ext cx="2002683" cy="985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eaLnBrk="1" hangingPunct="1">
              <a:defRPr/>
            </a:pPr>
            <a:r>
              <a:rPr lang="ru-RU" sz="17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</a:t>
            </a:r>
            <a:endParaRPr lang="ru-RU" sz="1700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8786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Диаграмма 10">
            <a:extLst>
              <a:ext uri="{FF2B5EF4-FFF2-40B4-BE49-F238E27FC236}">
                <a16:creationId xmlns:a16="http://schemas.microsoft.com/office/drawing/2014/main" id="{5D0775E9-D007-79DE-FDC0-23EA201D0A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08400341"/>
              </p:ext>
            </p:extLst>
          </p:nvPr>
        </p:nvGraphicFramePr>
        <p:xfrm>
          <a:off x="0" y="1444052"/>
          <a:ext cx="9137213" cy="54139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Заголовок 1">
            <a:extLst>
              <a:ext uri="{FF2B5EF4-FFF2-40B4-BE49-F238E27FC236}">
                <a16:creationId xmlns:a16="http://schemas.microsoft.com/office/drawing/2014/main" id="{D17279E0-F406-B77A-1DC2-678939CF8192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9131869" cy="1440160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готовность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ППЭ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переходу на технологию ОГЭ 2.1 по состоянию </a:t>
            </a:r>
          </a:p>
          <a:p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25 марта 2024 года</a:t>
            </a:r>
            <a:endParaRPr lang="ru-RU" sz="30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7505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977652399"/>
              </p:ext>
            </p:extLst>
          </p:nvPr>
        </p:nvGraphicFramePr>
        <p:xfrm>
          <a:off x="4932040" y="260648"/>
          <a:ext cx="421196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661660207"/>
              </p:ext>
            </p:extLst>
          </p:nvPr>
        </p:nvGraphicFramePr>
        <p:xfrm>
          <a:off x="0" y="260648"/>
          <a:ext cx="4283968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601561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362480"/>
          </a:xfrm>
        </p:spPr>
        <p:txBody>
          <a:bodyPr>
            <a:normAutofit fontScale="90000"/>
          </a:bodyPr>
          <a:lstStyle/>
          <a:p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000" b="1" dirty="0" smtClean="0">
                <a:solidFill>
                  <a:schemeClr val="tx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Техническая готовность образовательных организаций к проведению КОГЭ по информатике в 2024 году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состоянию </a:t>
            </a:r>
            <a:r>
              <a:rPr lang="ru-RU" sz="30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25 марта </a:t>
            </a:r>
            <a: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2024 года</a:t>
            </a:r>
            <a:br>
              <a:rPr lang="ru-RU" sz="3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000" b="1" dirty="0">
              <a:solidFill>
                <a:schemeClr val="tx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6701858"/>
              </p:ext>
            </p:extLst>
          </p:nvPr>
        </p:nvGraphicFramePr>
        <p:xfrm>
          <a:off x="0" y="2057400"/>
          <a:ext cx="9144000" cy="48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88359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Схема 11"/>
          <p:cNvGraphicFramePr/>
          <p:nvPr>
            <p:extLst>
              <p:ext uri="{D42A27DB-BD31-4B8C-83A1-F6EECF244321}">
                <p14:modId xmlns:p14="http://schemas.microsoft.com/office/powerpoint/2010/main" val="1052382163"/>
              </p:ext>
            </p:extLst>
          </p:nvPr>
        </p:nvGraphicFramePr>
        <p:xfrm>
          <a:off x="4885181" y="260648"/>
          <a:ext cx="378042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20" name="Схема 19"/>
          <p:cNvGraphicFramePr/>
          <p:nvPr>
            <p:extLst>
              <p:ext uri="{D42A27DB-BD31-4B8C-83A1-F6EECF244321}">
                <p14:modId xmlns:p14="http://schemas.microsoft.com/office/powerpoint/2010/main" val="2343201594"/>
              </p:ext>
            </p:extLst>
          </p:nvPr>
        </p:nvGraphicFramePr>
        <p:xfrm>
          <a:off x="539552" y="260648"/>
          <a:ext cx="3888432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236157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B6C8908-0EE9-4CE8-98D9-2D6E09DB5E7F}"/>
              </a:ext>
            </a:extLst>
          </p:cNvPr>
          <p:cNvSpPr txBox="1"/>
          <p:nvPr/>
        </p:nvSpPr>
        <p:spPr>
          <a:xfrm>
            <a:off x="1043608" y="1866398"/>
            <a:ext cx="7200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ru-RU"/>
            </a:defPPr>
            <a:lvl1pPr>
              <a:spcBef>
                <a:spcPct val="0"/>
              </a:spcBef>
              <a:defRPr sz="2800">
                <a:solidFill>
                  <a:srgbClr val="1E3584"/>
                </a:solidFill>
                <a:latin typeface="Circe" panose="020B0502020203020203" pitchFamily="34" charset="-52"/>
              </a:defRPr>
            </a:lvl1pPr>
          </a:lstStyle>
          <a:p>
            <a:pPr algn="ctr"/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БЛАГОДАРЮ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ЗА 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ВНИМАНИЕ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 txBox="1">
            <a:spLocks/>
          </p:cNvSpPr>
          <p:nvPr/>
        </p:nvSpPr>
        <p:spPr>
          <a:xfrm>
            <a:off x="1339314" y="2961696"/>
            <a:ext cx="6334298" cy="1741513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b="0" i="0" kern="1200">
                <a:solidFill>
                  <a:schemeClr val="tx1"/>
                </a:solidFill>
                <a:latin typeface="Helvetica Neue Light" panose="02000403000000020004" pitchFamily="2" charset="0"/>
                <a:ea typeface="Helvetica Neue Light" panose="02000403000000020004" pitchFamily="2" charset="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  <a:defRPr/>
            </a:pPr>
            <a:r>
              <a:rPr lang="ru-RU" sz="28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Братан Инна Павловна</a:t>
            </a:r>
            <a:endParaRPr lang="ru-RU" sz="28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ru-RU" sz="2400" b="1" dirty="0">
                <a:solidFill>
                  <a:srgbClr val="1E35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8(3467) 35-10-30 (доб. </a:t>
            </a:r>
            <a:r>
              <a:rPr lang="ru-RU" sz="2400" b="1" dirty="0" smtClean="0">
                <a:solidFill>
                  <a:srgbClr val="1E35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102),  </a:t>
            </a:r>
            <a:endParaRPr lang="ru-RU" sz="2400" b="1" dirty="0">
              <a:solidFill>
                <a:srgbClr val="1E358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Font typeface="Arial" panose="020B0604020202020204" pitchFamily="34" charset="0"/>
              <a:buNone/>
              <a:defRPr/>
            </a:pPr>
            <a:r>
              <a:rPr lang="en-US" sz="2400" b="1" dirty="0">
                <a:solidFill>
                  <a:srgbClr val="1E35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 </a:t>
            </a:r>
            <a:r>
              <a:rPr lang="en-US" sz="2400" b="1" dirty="0" smtClean="0">
                <a:solidFill>
                  <a:srgbClr val="1E358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bip@iro86.ru</a:t>
            </a:r>
            <a:endParaRPr lang="en-US" sz="2400" b="1" dirty="0">
              <a:solidFill>
                <a:srgbClr val="1E358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17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650</TotalTime>
  <Words>257</Words>
  <Application>Microsoft Office PowerPoint</Application>
  <PresentationFormat>Экран (4:3)</PresentationFormat>
  <Paragraphs>74</Paragraphs>
  <Slides>6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6" baseType="lpstr">
      <vt:lpstr>Arial</vt:lpstr>
      <vt:lpstr>Calibri</vt:lpstr>
      <vt:lpstr>Candara</vt:lpstr>
      <vt:lpstr>Circe</vt:lpstr>
      <vt:lpstr>Helvetica Neue</vt:lpstr>
      <vt:lpstr>Helvetica Neue Light</vt:lpstr>
      <vt:lpstr>Helvetica Neue Medium</vt:lpstr>
      <vt:lpstr>Symbol</vt:lpstr>
      <vt:lpstr>Times New Roman</vt:lpstr>
      <vt:lpstr>Волна</vt:lpstr>
      <vt:lpstr>Об итогах мониторинга по подготовке к проведению государственной итоговой аттестации по образовательным программам основного общего образования с применением новых технологий в Ханты-Мансийском автономном округе – Югре в 2024 году</vt:lpstr>
      <vt:lpstr>Презентация PowerPoint</vt:lpstr>
      <vt:lpstr>Презентация PowerPoint</vt:lpstr>
      <vt:lpstr> Техническая готовность образовательных организаций к проведению КОГЭ по информатике в 2024 году по состоянию на 25 марта 2024 года </vt:lpstr>
      <vt:lpstr>Презентация PowerPoint</vt:lpstr>
      <vt:lpstr>Презентация PowerPoint</vt:lpstr>
    </vt:vector>
  </TitlesOfParts>
  <Company>diakov.net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 итогах мониторинга по подготовке к проведению государственной итоговой аттестации по образовательным программам основного общего образования с применением новых технологий в Ханты-Мансийском автономном округе – Югре в 2024 году</dc:title>
  <dc:creator>Ефременко Оксана Владимировна</dc:creator>
  <cp:lastModifiedBy>Инна Братан</cp:lastModifiedBy>
  <cp:revision>39</cp:revision>
  <cp:lastPrinted>2024-02-07T05:01:49Z</cp:lastPrinted>
  <dcterms:created xsi:type="dcterms:W3CDTF">2024-02-07T04:16:02Z</dcterms:created>
  <dcterms:modified xsi:type="dcterms:W3CDTF">2024-03-28T10:50:47Z</dcterms:modified>
</cp:coreProperties>
</file>