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9" r:id="rId2"/>
    <p:sldId id="470" r:id="rId3"/>
    <p:sldId id="494" r:id="rId4"/>
    <p:sldId id="450" r:id="rId5"/>
    <p:sldId id="490" r:id="rId6"/>
    <p:sldId id="474" r:id="rId7"/>
    <p:sldId id="496" r:id="rId8"/>
    <p:sldId id="497" r:id="rId9"/>
    <p:sldId id="488" r:id="rId10"/>
    <p:sldId id="489" r:id="rId11"/>
    <p:sldId id="498" r:id="rId12"/>
    <p:sldId id="499" r:id="rId13"/>
    <p:sldId id="492" r:id="rId14"/>
    <p:sldId id="487" r:id="rId15"/>
  </p:sldIdLst>
  <p:sldSz cx="12192000" cy="6858000"/>
  <p:notesSz cx="6886575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1E3584"/>
    <a:srgbClr val="8BC9F0"/>
    <a:srgbClr val="83C8F0"/>
    <a:srgbClr val="7DB5DD"/>
    <a:srgbClr val="B1E8FF"/>
    <a:srgbClr val="0000FF"/>
    <a:srgbClr val="0070C0"/>
    <a:srgbClr val="F8FAF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3" autoAdjust="0"/>
    <p:restoredTop sz="93979" autoAdjust="0"/>
  </p:normalViewPr>
  <p:slideViewPr>
    <p:cSldViewPr snapToGrid="0" snapToObjects="1">
      <p:cViewPr varScale="1">
        <p:scale>
          <a:sx n="115" d="100"/>
          <a:sy n="115" d="100"/>
        </p:scale>
        <p:origin x="576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5;&#1080;&#1081;%20&#1089;&#1090;&#1086;&#1083;\&#1042;&#1072;&#1089;&#1080;&#1083;&#1100;&#1077;&#1074;&#1072;\2024\&#1055;&#1088;&#1077;&#1079;&#1077;&#1085;&#1090;&#1072;&#1094;&#1080;&#1080;\29.03.2024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5;&#1080;&#1081;%20&#1089;&#1090;&#1086;&#1083;\&#1042;&#1072;&#1089;&#1080;&#1083;&#1100;&#1077;&#1074;&#1072;\2024\&#1055;&#1088;&#1077;&#1079;&#1077;&#1085;&#1090;&#1072;&#1094;&#1080;&#1080;\29.03.2024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5;&#1080;&#1081;%20&#1089;&#1090;&#1086;&#1083;\&#1042;&#1072;&#1089;&#1080;&#1083;&#1100;&#1077;&#1074;&#1072;\2024\&#1055;&#1088;&#1077;&#1079;&#1077;&#1085;&#1090;&#1072;&#1094;&#1080;&#1080;\29.03.2024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5;&#1080;&#1081;%20&#1089;&#1090;&#1086;&#1083;\&#1042;&#1072;&#1089;&#1080;&#1083;&#1100;&#1077;&#1074;&#1072;\2024\&#1055;&#1088;&#1077;&#1079;&#1077;&#1085;&#1090;&#1072;&#1094;&#1080;&#1080;\29.03.2024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Лист1!$A$1:$A$5</c:f>
              <c:strCache>
                <c:ptCount val="5"/>
                <c:pt idx="0">
                  <c:v>Станций КОГЭ</c:v>
                </c:pt>
                <c:pt idx="1">
                  <c:v>Станций печати</c:v>
                </c:pt>
                <c:pt idx="2">
                  <c:v>Станций сканирования</c:v>
                </c:pt>
                <c:pt idx="3">
                  <c:v>Станций записи</c:v>
                </c:pt>
                <c:pt idx="4">
                  <c:v>Станций авторизации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2348</c:v>
                </c:pt>
                <c:pt idx="1">
                  <c:v>1356</c:v>
                </c:pt>
                <c:pt idx="2">
                  <c:v>559</c:v>
                </c:pt>
                <c:pt idx="3">
                  <c:v>348</c:v>
                </c:pt>
                <c:pt idx="4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3-485E-AF00-D42A21E59D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 rtl="0">
            <a:defRPr sz="11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Лист2!$A$1:$A$5</c:f>
              <c:strCache>
                <c:ptCount val="5"/>
                <c:pt idx="0">
                  <c:v>Руководители ППЭ</c:v>
                </c:pt>
                <c:pt idx="1">
                  <c:v>Организаторы в аудитории</c:v>
                </c:pt>
                <c:pt idx="2">
                  <c:v>Организаторы вне аудитории</c:v>
                </c:pt>
                <c:pt idx="3">
                  <c:v>Члены ГЭК</c:v>
                </c:pt>
                <c:pt idx="4">
                  <c:v>Технические специалисты</c:v>
                </c:pt>
              </c:strCache>
            </c:strRef>
          </c:cat>
          <c:val>
            <c:numRef>
              <c:f>Лист2!$B$1:$B$5</c:f>
              <c:numCache>
                <c:formatCode>General</c:formatCode>
                <c:ptCount val="5"/>
                <c:pt idx="0">
                  <c:v>160</c:v>
                </c:pt>
                <c:pt idx="1">
                  <c:v>2828</c:v>
                </c:pt>
                <c:pt idx="2">
                  <c:v>720</c:v>
                </c:pt>
                <c:pt idx="3">
                  <c:v>396</c:v>
                </c:pt>
                <c:pt idx="4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A-4BA6-A3C9-99E0D9F2B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1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Лист3!$A$1:$A$2</c:f>
              <c:strCache>
                <c:ptCount val="2"/>
                <c:pt idx="0">
                  <c:v>КТГ с нарушением сроков</c:v>
                </c:pt>
                <c:pt idx="1">
                  <c:v>КТГ без нарушений сроков</c:v>
                </c:pt>
              </c:strCache>
            </c:strRef>
          </c:cat>
          <c:val>
            <c:numRef>
              <c:f>Лист3!$C$1:$C$2</c:f>
              <c:numCache>
                <c:formatCode>0.00%</c:formatCode>
                <c:ptCount val="2"/>
                <c:pt idx="0">
                  <c:v>0.15625</c:v>
                </c:pt>
                <c:pt idx="1">
                  <c:v>0.84375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3-49A4-AD3B-855EBB9DCC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8885888"/>
        <c:axId val="138822784"/>
      </c:barChart>
      <c:catAx>
        <c:axId val="158885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822784"/>
        <c:crosses val="autoZero"/>
        <c:auto val="1"/>
        <c:lblAlgn val="ctr"/>
        <c:lblOffset val="100"/>
        <c:noMultiLvlLbl val="0"/>
      </c:catAx>
      <c:valAx>
        <c:axId val="1388227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8885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831592967308261"/>
                  <c:y val="0.201216612629303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16-44E2-B88D-59D6536735DA}"/>
                </c:ext>
              </c:extLst>
            </c:dLbl>
            <c:dLbl>
              <c:idx val="1"/>
              <c:layout>
                <c:manualLayout>
                  <c:x val="0.1530625361458586"/>
                  <c:y val="-0.259008150297002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16-44E2-B88D-59D653673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Лист4!$A$1:$A$2</c:f>
              <c:strCache>
                <c:ptCount val="2"/>
                <c:pt idx="0">
                  <c:v>ППЭ, нарушившие РС</c:v>
                </c:pt>
                <c:pt idx="1">
                  <c:v>ППЭ, не нарушившие РС</c:v>
                </c:pt>
              </c:strCache>
            </c:strRef>
          </c:cat>
          <c:val>
            <c:numRef>
              <c:f>Лист4!$C$1:$C$2</c:f>
              <c:numCache>
                <c:formatCode>0.00%</c:formatCode>
                <c:ptCount val="2"/>
                <c:pt idx="0">
                  <c:v>0.1875</c:v>
                </c:pt>
                <c:pt idx="1">
                  <c:v>0.8125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6-44E2-B88D-59D6536735D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D920F-E744-4D44-8425-ECE9D9C204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9A1CE0-CE15-49BC-9E25-E7CC52F4767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отработка организационных и технологических процедур, осуществляемых при проведении ЕГЭ, в ППЭ досрочного периода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4717A-4B7A-4D4D-B8F6-A0D07980D411}" type="parTrans" cxnId="{1CD8A1F6-2E4B-41F9-BE4A-89161B0231A5}">
      <dgm:prSet/>
      <dgm:spPr/>
      <dgm:t>
        <a:bodyPr/>
        <a:lstStyle/>
        <a:p>
          <a:endParaRPr lang="ru-RU"/>
        </a:p>
      </dgm:t>
    </dgm:pt>
    <dgm:pt modelId="{07BA24C1-3DB0-44F7-AD21-7B86137165BA}" type="sibTrans" cxnId="{1CD8A1F6-2E4B-41F9-BE4A-89161B0231A5}">
      <dgm:prSet/>
      <dgm:spPr/>
      <dgm:t>
        <a:bodyPr/>
        <a:lstStyle/>
        <a:p>
          <a:endParaRPr lang="ru-RU"/>
        </a:p>
      </dgm:t>
    </dgm:pt>
    <dgm:pt modelId="{29861441-2C71-48E4-8BCE-20FF72E0C0F8}" type="pres">
      <dgm:prSet presAssocID="{6B7D920F-E744-4D44-8425-ECE9D9C204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FD2A1D-5910-4A9A-B632-C0E27B631CC6}" type="pres">
      <dgm:prSet presAssocID="{2D9A1CE0-CE15-49BC-9E25-E7CC52F47672}" presName="parentText" presStyleLbl="node1" presStyleIdx="0" presStyleCnt="1" custLinFactNeighborX="0" custLinFactNeighborY="-574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B3104C-64AF-4FF4-8CAF-CAA8DA301D89}" type="presOf" srcId="{2D9A1CE0-CE15-49BC-9E25-E7CC52F47672}" destId="{D9FD2A1D-5910-4A9A-B632-C0E27B631CC6}" srcOrd="0" destOrd="0" presId="urn:microsoft.com/office/officeart/2005/8/layout/vList2"/>
    <dgm:cxn modelId="{DF84E612-B08D-4688-BC06-77B822614BD6}" type="presOf" srcId="{6B7D920F-E744-4D44-8425-ECE9D9C20449}" destId="{29861441-2C71-48E4-8BCE-20FF72E0C0F8}" srcOrd="0" destOrd="0" presId="urn:microsoft.com/office/officeart/2005/8/layout/vList2"/>
    <dgm:cxn modelId="{1CD8A1F6-2E4B-41F9-BE4A-89161B0231A5}" srcId="{6B7D920F-E744-4D44-8425-ECE9D9C20449}" destId="{2D9A1CE0-CE15-49BC-9E25-E7CC52F47672}" srcOrd="0" destOrd="0" parTransId="{5F64717A-4B7A-4D4D-B8F6-A0D07980D411}" sibTransId="{07BA24C1-3DB0-44F7-AD21-7B86137165BA}"/>
    <dgm:cxn modelId="{4A0CF7A1-F92F-4F21-995A-141CF9870A17}" type="presParOf" srcId="{29861441-2C71-48E4-8BCE-20FF72E0C0F8}" destId="{D9FD2A1D-5910-4A9A-B632-C0E27B631C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36C4E6-5BA6-497D-8EB3-E284BC5159B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45B4357-BEE8-45D0-9A1F-E1FE8C35A888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МОУО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CD74A-4917-4C46-8214-3F5AB73BFF12}" type="parTrans" cxnId="{A7655990-004B-42E6-B96A-7E1D3B41CDCE}">
      <dgm:prSet/>
      <dgm:spPr/>
      <dgm:t>
        <a:bodyPr/>
        <a:lstStyle/>
        <a:p>
          <a:pPr algn="ctr"/>
          <a:endParaRPr lang="ru-RU" sz="2000"/>
        </a:p>
      </dgm:t>
    </dgm:pt>
    <dgm:pt modelId="{DC3EDE76-57C3-46C3-BA49-34442C86427E}" type="sibTrans" cxnId="{A7655990-004B-42E6-B96A-7E1D3B41CDCE}">
      <dgm:prSet/>
      <dgm:spPr/>
      <dgm:t>
        <a:bodyPr/>
        <a:lstStyle/>
        <a:p>
          <a:pPr algn="ctr"/>
          <a:endParaRPr lang="ru-RU" sz="2000"/>
        </a:p>
      </dgm:t>
    </dgm:pt>
    <dgm:pt modelId="{E3E004DE-616D-4551-870F-405B32CA9C0A}">
      <dgm:prSet phldrT="[Текст]" custT="1"/>
      <dgm:spPr/>
      <dgm:t>
        <a:bodyPr/>
        <a:lstStyle/>
        <a:p>
          <a:pPr algn="ctr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Сургутский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5472C-07BD-4093-8694-BF8D564EE913}" type="parTrans" cxnId="{8001CD97-114D-43DC-B581-3F09C64AD6E7}">
      <dgm:prSet/>
      <dgm:spPr/>
      <dgm:t>
        <a:bodyPr/>
        <a:lstStyle/>
        <a:p>
          <a:pPr algn="ctr"/>
          <a:endParaRPr lang="ru-RU" sz="2000"/>
        </a:p>
      </dgm:t>
    </dgm:pt>
    <dgm:pt modelId="{D1A66488-CB92-4D1D-ABBE-B51D6114167D}" type="sibTrans" cxnId="{8001CD97-114D-43DC-B581-3F09C64AD6E7}">
      <dgm:prSet/>
      <dgm:spPr/>
      <dgm:t>
        <a:bodyPr/>
        <a:lstStyle/>
        <a:p>
          <a:pPr algn="ctr"/>
          <a:endParaRPr lang="ru-RU" sz="2000"/>
        </a:p>
      </dgm:t>
    </dgm:pt>
    <dgm:pt modelId="{BF3687F7-DE33-4755-943C-4A6A8A0C7D62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9504D-4E4E-4943-B478-D7FA198D6B18}" type="parTrans" cxnId="{ED58F51B-682A-40AE-9416-65152EBB4380}">
      <dgm:prSet/>
      <dgm:spPr/>
      <dgm:t>
        <a:bodyPr/>
        <a:lstStyle/>
        <a:p>
          <a:pPr algn="ctr"/>
          <a:endParaRPr lang="ru-RU" sz="2000"/>
        </a:p>
      </dgm:t>
    </dgm:pt>
    <dgm:pt modelId="{8E4A1E21-16A3-40F3-AD92-8BCAEE3C7E3F}" type="sibTrans" cxnId="{ED58F51B-682A-40AE-9416-65152EBB4380}">
      <dgm:prSet/>
      <dgm:spPr/>
      <dgm:t>
        <a:bodyPr/>
        <a:lstStyle/>
        <a:p>
          <a:pPr algn="ctr"/>
          <a:endParaRPr lang="ru-RU" sz="2000"/>
        </a:p>
      </dgm:t>
    </dgm:pt>
    <dgm:pt modelId="{1949FF05-C2FE-49AD-BA9D-F66AFE0B072F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307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4D61D-8589-4444-A0EC-AA3A32BD34DC}" type="parTrans" cxnId="{6FA6B56F-EEF1-4474-88FD-B9509EE988ED}">
      <dgm:prSet/>
      <dgm:spPr/>
      <dgm:t>
        <a:bodyPr/>
        <a:lstStyle/>
        <a:p>
          <a:pPr algn="ctr"/>
          <a:endParaRPr lang="ru-RU" sz="2000"/>
        </a:p>
      </dgm:t>
    </dgm:pt>
    <dgm:pt modelId="{1724E41B-4DD3-4762-A6B3-94BF3E267413}" type="sibTrans" cxnId="{6FA6B56F-EEF1-4474-88FD-B9509EE988ED}">
      <dgm:prSet/>
      <dgm:spPr/>
      <dgm:t>
        <a:bodyPr/>
        <a:lstStyle/>
        <a:p>
          <a:pPr algn="ctr"/>
          <a:endParaRPr lang="ru-RU" sz="2000"/>
        </a:p>
      </dgm:t>
    </dgm:pt>
    <dgm:pt modelId="{CD74C6C4-C8EE-47B5-9615-74E99BC56D45}" type="pres">
      <dgm:prSet presAssocID="{9236C4E6-5BA6-497D-8EB3-E284BC515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C8535-D4B2-43A1-A273-0F29B11635FB}" type="pres">
      <dgm:prSet presAssocID="{545B4357-BEE8-45D0-9A1F-E1FE8C35A888}" presName="linNode" presStyleCnt="0"/>
      <dgm:spPr/>
    </dgm:pt>
    <dgm:pt modelId="{E2E24B21-E38D-44A0-8DCE-7F7B2EE0DC1A}" type="pres">
      <dgm:prSet presAssocID="{545B4357-BEE8-45D0-9A1F-E1FE8C35A888}" presName="parentText" presStyleLbl="node1" presStyleIdx="0" presStyleCnt="2" custScaleX="1079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E445-0686-4F00-BF62-1E9375A45569}" type="pres">
      <dgm:prSet presAssocID="{545B4357-BEE8-45D0-9A1F-E1FE8C35A88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45C7A-17A1-4AB1-B8CE-2508636175FC}" type="pres">
      <dgm:prSet presAssocID="{DC3EDE76-57C3-46C3-BA49-34442C86427E}" presName="sp" presStyleCnt="0"/>
      <dgm:spPr/>
    </dgm:pt>
    <dgm:pt modelId="{576A9BCB-CA18-4BB7-8FA9-43ABE4C02F6C}" type="pres">
      <dgm:prSet presAssocID="{BF3687F7-DE33-4755-943C-4A6A8A0C7D62}" presName="linNode" presStyleCnt="0"/>
      <dgm:spPr/>
    </dgm:pt>
    <dgm:pt modelId="{30DBE4CE-59E4-4B2E-A2BA-B77835B2960B}" type="pres">
      <dgm:prSet presAssocID="{BF3687F7-DE33-4755-943C-4A6A8A0C7D62}" presName="parentText" presStyleLbl="node1" presStyleIdx="1" presStyleCnt="2" custScaleX="111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BA5DE-0AC3-4ED8-804E-379047D880D0}" type="pres">
      <dgm:prSet presAssocID="{BF3687F7-DE33-4755-943C-4A6A8A0C7D6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1CD97-114D-43DC-B581-3F09C64AD6E7}" srcId="{545B4357-BEE8-45D0-9A1F-E1FE8C35A888}" destId="{E3E004DE-616D-4551-870F-405B32CA9C0A}" srcOrd="0" destOrd="0" parTransId="{30C5472C-07BD-4093-8694-BF8D564EE913}" sibTransId="{D1A66488-CB92-4D1D-ABBE-B51D6114167D}"/>
    <dgm:cxn modelId="{ED58F51B-682A-40AE-9416-65152EBB4380}" srcId="{9236C4E6-5BA6-497D-8EB3-E284BC5159B7}" destId="{BF3687F7-DE33-4755-943C-4A6A8A0C7D62}" srcOrd="1" destOrd="0" parTransId="{9219504D-4E4E-4943-B478-D7FA198D6B18}" sibTransId="{8E4A1E21-16A3-40F3-AD92-8BCAEE3C7E3F}"/>
    <dgm:cxn modelId="{BCB25B4C-4051-47CF-A9B9-F1A2BF749875}" type="presOf" srcId="{9236C4E6-5BA6-497D-8EB3-E284BC5159B7}" destId="{CD74C6C4-C8EE-47B5-9615-74E99BC56D45}" srcOrd="0" destOrd="0" presId="urn:microsoft.com/office/officeart/2005/8/layout/vList5"/>
    <dgm:cxn modelId="{FE16B643-020B-486D-8CB4-F7D8CE299528}" type="presOf" srcId="{BF3687F7-DE33-4755-943C-4A6A8A0C7D62}" destId="{30DBE4CE-59E4-4B2E-A2BA-B77835B2960B}" srcOrd="0" destOrd="0" presId="urn:microsoft.com/office/officeart/2005/8/layout/vList5"/>
    <dgm:cxn modelId="{6FA6B56F-EEF1-4474-88FD-B9509EE988ED}" srcId="{BF3687F7-DE33-4755-943C-4A6A8A0C7D62}" destId="{1949FF05-C2FE-49AD-BA9D-F66AFE0B072F}" srcOrd="0" destOrd="0" parTransId="{EA04D61D-8589-4444-A0EC-AA3A32BD34DC}" sibTransId="{1724E41B-4DD3-4762-A6B3-94BF3E267413}"/>
    <dgm:cxn modelId="{EC441326-7707-40BF-9870-DFF402C6F450}" type="presOf" srcId="{E3E004DE-616D-4551-870F-405B32CA9C0A}" destId="{F752E445-0686-4F00-BF62-1E9375A45569}" srcOrd="0" destOrd="0" presId="urn:microsoft.com/office/officeart/2005/8/layout/vList5"/>
    <dgm:cxn modelId="{483E25B0-EC8F-4875-B342-67167508FE81}" type="presOf" srcId="{545B4357-BEE8-45D0-9A1F-E1FE8C35A888}" destId="{E2E24B21-E38D-44A0-8DCE-7F7B2EE0DC1A}" srcOrd="0" destOrd="0" presId="urn:microsoft.com/office/officeart/2005/8/layout/vList5"/>
    <dgm:cxn modelId="{A7655990-004B-42E6-B96A-7E1D3B41CDCE}" srcId="{9236C4E6-5BA6-497D-8EB3-E284BC5159B7}" destId="{545B4357-BEE8-45D0-9A1F-E1FE8C35A888}" srcOrd="0" destOrd="0" parTransId="{200CD74A-4917-4C46-8214-3F5AB73BFF12}" sibTransId="{DC3EDE76-57C3-46C3-BA49-34442C86427E}"/>
    <dgm:cxn modelId="{B1D7DC0C-6CB6-45F8-B070-8470E37F0FE1}" type="presOf" srcId="{1949FF05-C2FE-49AD-BA9D-F66AFE0B072F}" destId="{126BA5DE-0AC3-4ED8-804E-379047D880D0}" srcOrd="0" destOrd="0" presId="urn:microsoft.com/office/officeart/2005/8/layout/vList5"/>
    <dgm:cxn modelId="{8A00028C-84FE-4631-AF01-3CAD6A348BC5}" type="presParOf" srcId="{CD74C6C4-C8EE-47B5-9615-74E99BC56D45}" destId="{046C8535-D4B2-43A1-A273-0F29B11635FB}" srcOrd="0" destOrd="0" presId="urn:microsoft.com/office/officeart/2005/8/layout/vList5"/>
    <dgm:cxn modelId="{C3E97F74-7C19-4B76-836A-8250AF8A279A}" type="presParOf" srcId="{046C8535-D4B2-43A1-A273-0F29B11635FB}" destId="{E2E24B21-E38D-44A0-8DCE-7F7B2EE0DC1A}" srcOrd="0" destOrd="0" presId="urn:microsoft.com/office/officeart/2005/8/layout/vList5"/>
    <dgm:cxn modelId="{EC4470DD-B530-47CE-B339-43C3648BB819}" type="presParOf" srcId="{046C8535-D4B2-43A1-A273-0F29B11635FB}" destId="{F752E445-0686-4F00-BF62-1E9375A45569}" srcOrd="1" destOrd="0" presId="urn:microsoft.com/office/officeart/2005/8/layout/vList5"/>
    <dgm:cxn modelId="{68FE7462-0FF0-4478-9312-3CC227C2490A}" type="presParOf" srcId="{CD74C6C4-C8EE-47B5-9615-74E99BC56D45}" destId="{72845C7A-17A1-4AB1-B8CE-2508636175FC}" srcOrd="1" destOrd="0" presId="urn:microsoft.com/office/officeart/2005/8/layout/vList5"/>
    <dgm:cxn modelId="{CE1D0712-3267-45B6-929D-17A0BBADBBD8}" type="presParOf" srcId="{CD74C6C4-C8EE-47B5-9615-74E99BC56D45}" destId="{576A9BCB-CA18-4BB7-8FA9-43ABE4C02F6C}" srcOrd="2" destOrd="0" presId="urn:microsoft.com/office/officeart/2005/8/layout/vList5"/>
    <dgm:cxn modelId="{C8DFD2CE-8316-45E8-8B83-D314B3AC4FC4}" type="presParOf" srcId="{576A9BCB-CA18-4BB7-8FA9-43ABE4C02F6C}" destId="{30DBE4CE-59E4-4B2E-A2BA-B77835B2960B}" srcOrd="0" destOrd="0" presId="urn:microsoft.com/office/officeart/2005/8/layout/vList5"/>
    <dgm:cxn modelId="{2419ADBA-F804-4B90-9D63-C8625FF4AB99}" type="presParOf" srcId="{576A9BCB-CA18-4BB7-8FA9-43ABE4C02F6C}" destId="{126BA5DE-0AC3-4ED8-804E-379047D880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C98A12-8310-4BC3-8C82-FDC383C5B55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E15F2FA-96A5-4248-8608-2F47C95159C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Белоярский район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84950-427F-4815-9C6B-388486117B9E}" type="parTrans" cxnId="{81BA45FD-1F90-4399-8E4A-FA83C81ED390}">
      <dgm:prSet/>
      <dgm:spPr/>
      <dgm:t>
        <a:bodyPr/>
        <a:lstStyle/>
        <a:p>
          <a:endParaRPr lang="ru-RU" sz="3200"/>
        </a:p>
      </dgm:t>
    </dgm:pt>
    <dgm:pt modelId="{D86285D3-1945-4D87-A12B-01E1BF96E539}" type="sibTrans" cxnId="{81BA45FD-1F90-4399-8E4A-FA83C81ED390}">
      <dgm:prSet/>
      <dgm:spPr/>
      <dgm:t>
        <a:bodyPr/>
        <a:lstStyle/>
        <a:p>
          <a:endParaRPr lang="ru-RU" sz="3200"/>
        </a:p>
      </dgm:t>
    </dgm:pt>
    <dgm:pt modelId="{CAE7DEFE-1527-478A-89F6-750C56C0EDA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Когалым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35979-A662-443C-976C-E9455952CDB9}" type="parTrans" cxnId="{9945B8C8-9D49-4E06-8353-B17AB6586D75}">
      <dgm:prSet/>
      <dgm:spPr/>
      <dgm:t>
        <a:bodyPr/>
        <a:lstStyle/>
        <a:p>
          <a:endParaRPr lang="ru-RU" sz="3200"/>
        </a:p>
      </dgm:t>
    </dgm:pt>
    <dgm:pt modelId="{719A2B3F-3BE8-4D41-863C-109445D594B6}" type="sibTrans" cxnId="{9945B8C8-9D49-4E06-8353-B17AB6586D75}">
      <dgm:prSet/>
      <dgm:spPr/>
      <dgm:t>
        <a:bodyPr/>
        <a:lstStyle/>
        <a:p>
          <a:endParaRPr lang="ru-RU" sz="3200"/>
        </a:p>
      </dgm:t>
    </dgm:pt>
    <dgm:pt modelId="{74932563-BDDF-4533-904E-4FD11FF9DB7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Югорск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34BBC-9FCA-4694-9E62-C14106E757EF}" type="parTrans" cxnId="{709ADCF3-50C8-46D0-8A6E-9D039D91F28D}">
      <dgm:prSet/>
      <dgm:spPr/>
      <dgm:t>
        <a:bodyPr/>
        <a:lstStyle/>
        <a:p>
          <a:endParaRPr lang="ru-RU" sz="3200"/>
        </a:p>
      </dgm:t>
    </dgm:pt>
    <dgm:pt modelId="{A1BDBA0C-68AD-4A26-A9E1-F39685FDABA2}" type="sibTrans" cxnId="{709ADCF3-50C8-46D0-8A6E-9D039D91F28D}">
      <dgm:prSet/>
      <dgm:spPr/>
      <dgm:t>
        <a:bodyPr/>
        <a:lstStyle/>
        <a:p>
          <a:endParaRPr lang="ru-RU" sz="3200"/>
        </a:p>
      </dgm:t>
    </dgm:pt>
    <dgm:pt modelId="{B77579B6-2EB4-4CBE-801F-177E0D479A0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Мегион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863A8-F138-4E35-BEDD-BC8E5379CB75}" type="parTrans" cxnId="{E281CBC6-496A-49AA-9AD2-DC58A8C98BCA}">
      <dgm:prSet/>
      <dgm:spPr/>
      <dgm:t>
        <a:bodyPr/>
        <a:lstStyle/>
        <a:p>
          <a:endParaRPr lang="ru-RU" sz="3200"/>
        </a:p>
      </dgm:t>
    </dgm:pt>
    <dgm:pt modelId="{94C9B18B-EA3C-459E-B59A-F344C76B13E5}" type="sibTrans" cxnId="{E281CBC6-496A-49AA-9AD2-DC58A8C98BCA}">
      <dgm:prSet/>
      <dgm:spPr/>
      <dgm:t>
        <a:bodyPr/>
        <a:lstStyle/>
        <a:p>
          <a:endParaRPr lang="ru-RU" sz="3200"/>
        </a:p>
      </dgm:t>
    </dgm:pt>
    <dgm:pt modelId="{6A09DA41-22B8-4998-AA1B-717BA3BA42CD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Кондинский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36967-8875-4BDB-9F17-F0E49873BD41}" type="parTrans" cxnId="{849A4B72-8BED-475C-BBFE-554AE3FFA9F0}">
      <dgm:prSet/>
      <dgm:spPr/>
      <dgm:t>
        <a:bodyPr/>
        <a:lstStyle/>
        <a:p>
          <a:endParaRPr lang="ru-RU" sz="3200"/>
        </a:p>
      </dgm:t>
    </dgm:pt>
    <dgm:pt modelId="{18512ABF-B0EF-46F4-90C4-D5028444E3AE}" type="sibTrans" cxnId="{849A4B72-8BED-475C-BBFE-554AE3FFA9F0}">
      <dgm:prSet/>
      <dgm:spPr/>
      <dgm:t>
        <a:bodyPr/>
        <a:lstStyle/>
        <a:p>
          <a:endParaRPr lang="ru-RU" sz="3200"/>
        </a:p>
      </dgm:t>
    </dgm:pt>
    <dgm:pt modelId="{29DE46D3-4162-488D-AED8-0C839FF0C42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БОУ «Лицей им Г.Ф.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Атякшева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0B5CA-EBFC-473D-9870-703A3C651A5E}" type="parTrans" cxnId="{54C991FC-0841-4DC8-964D-C230C90DC277}">
      <dgm:prSet/>
      <dgm:spPr/>
      <dgm:t>
        <a:bodyPr/>
        <a:lstStyle/>
        <a:p>
          <a:endParaRPr lang="ru-RU" sz="3200"/>
        </a:p>
      </dgm:t>
    </dgm:pt>
    <dgm:pt modelId="{416CE349-5EDF-4741-9DC5-801035EB3AC9}" type="sibTrans" cxnId="{54C991FC-0841-4DC8-964D-C230C90DC277}">
      <dgm:prSet/>
      <dgm:spPr/>
      <dgm:t>
        <a:bodyPr/>
        <a:lstStyle/>
        <a:p>
          <a:endParaRPr lang="ru-RU" sz="3200"/>
        </a:p>
      </dgm:t>
    </dgm:pt>
    <dgm:pt modelId="{E03B40FF-F888-4ABF-85F9-7E1DD85027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КОУ «Кадетская школа-интернат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1B0F7-6CD0-45F9-9B71-DA91E8B5D8A3}" type="parTrans" cxnId="{4319C1B1-A0FF-4B20-A2E3-71FDC9694B25}">
      <dgm:prSet/>
      <dgm:spPr/>
      <dgm:t>
        <a:bodyPr/>
        <a:lstStyle/>
        <a:p>
          <a:endParaRPr lang="ru-RU" sz="3200"/>
        </a:p>
      </dgm:t>
    </dgm:pt>
    <dgm:pt modelId="{05A76F5A-FC7B-4409-8832-6ABC3ED40024}" type="sibTrans" cxnId="{4319C1B1-A0FF-4B20-A2E3-71FDC9694B25}">
      <dgm:prSet/>
      <dgm:spPr/>
      <dgm:t>
        <a:bodyPr/>
        <a:lstStyle/>
        <a:p>
          <a:endParaRPr lang="ru-RU" sz="3200"/>
        </a:p>
      </dgm:t>
    </dgm:pt>
    <dgm:pt modelId="{4F19BDC4-EEB2-42CA-8422-38959DE4534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Нефтеюганск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51D29-C8E3-4819-A320-A5A945A5F99F}" type="parTrans" cxnId="{74FD59FA-2DD0-493B-8BD6-D3FBCE9AF509}">
      <dgm:prSet/>
      <dgm:spPr/>
      <dgm:t>
        <a:bodyPr/>
        <a:lstStyle/>
        <a:p>
          <a:endParaRPr lang="ru-RU"/>
        </a:p>
      </dgm:t>
    </dgm:pt>
    <dgm:pt modelId="{50000CEF-6C95-4A76-B53C-B79909E49FC0}" type="sibTrans" cxnId="{74FD59FA-2DD0-493B-8BD6-D3FBCE9AF509}">
      <dgm:prSet/>
      <dgm:spPr/>
      <dgm:t>
        <a:bodyPr/>
        <a:lstStyle/>
        <a:p>
          <a:endParaRPr lang="ru-RU"/>
        </a:p>
      </dgm:t>
    </dgm:pt>
    <dgm:pt modelId="{41A22C94-A5C6-4D74-AE66-706E5190781D}" type="pres">
      <dgm:prSet presAssocID="{24C98A12-8310-4BC3-8C82-FDC383C5B5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5BE92-A270-484A-AF3C-08C34C9562A0}" type="pres">
      <dgm:prSet presAssocID="{AE15F2FA-96A5-4248-8608-2F47C95159C5}" presName="parentLin" presStyleCnt="0"/>
      <dgm:spPr/>
    </dgm:pt>
    <dgm:pt modelId="{3CD61A65-218E-491E-937C-4FA787D2119D}" type="pres">
      <dgm:prSet presAssocID="{AE15F2FA-96A5-4248-8608-2F47C95159C5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08293A6C-9777-43C4-97CF-BC49A8BFBF93}" type="pres">
      <dgm:prSet presAssocID="{AE15F2FA-96A5-4248-8608-2F47C95159C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F53A0-D735-49D5-8948-7CA85D03CD1F}" type="pres">
      <dgm:prSet presAssocID="{AE15F2FA-96A5-4248-8608-2F47C95159C5}" presName="negativeSpace" presStyleCnt="0"/>
      <dgm:spPr/>
    </dgm:pt>
    <dgm:pt modelId="{A30E0DD1-4DEA-4A1C-A2C8-81037103AE30}" type="pres">
      <dgm:prSet presAssocID="{AE15F2FA-96A5-4248-8608-2F47C95159C5}" presName="childText" presStyleLbl="conFgAcc1" presStyleIdx="0" presStyleCnt="8">
        <dgm:presLayoutVars>
          <dgm:bulletEnabled val="1"/>
        </dgm:presLayoutVars>
      </dgm:prSet>
      <dgm:spPr/>
    </dgm:pt>
    <dgm:pt modelId="{57A6B565-9740-45F6-B71B-5C3E9823CB8A}" type="pres">
      <dgm:prSet presAssocID="{D86285D3-1945-4D87-A12B-01E1BF96E539}" presName="spaceBetweenRectangles" presStyleCnt="0"/>
      <dgm:spPr/>
    </dgm:pt>
    <dgm:pt modelId="{52DA93CD-6550-448E-823F-6D885DB2A1D2}" type="pres">
      <dgm:prSet presAssocID="{CAE7DEFE-1527-478A-89F6-750C56C0EDA3}" presName="parentLin" presStyleCnt="0"/>
      <dgm:spPr/>
    </dgm:pt>
    <dgm:pt modelId="{4FD51799-9DD9-444F-B72E-DECDDBD03193}" type="pres">
      <dgm:prSet presAssocID="{CAE7DEFE-1527-478A-89F6-750C56C0EDA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33A6F762-3EE7-4D57-8952-417D0F5BA5D2}" type="pres">
      <dgm:prSet presAssocID="{CAE7DEFE-1527-478A-89F6-750C56C0EDA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B7D8-37BB-44B2-9254-E20CE1A76FCD}" type="pres">
      <dgm:prSet presAssocID="{CAE7DEFE-1527-478A-89F6-750C56C0EDA3}" presName="negativeSpace" presStyleCnt="0"/>
      <dgm:spPr/>
    </dgm:pt>
    <dgm:pt modelId="{13AFFD04-9D6D-4FF4-B634-812AA7160F4F}" type="pres">
      <dgm:prSet presAssocID="{CAE7DEFE-1527-478A-89F6-750C56C0EDA3}" presName="childText" presStyleLbl="conFgAcc1" presStyleIdx="1" presStyleCnt="8">
        <dgm:presLayoutVars>
          <dgm:bulletEnabled val="1"/>
        </dgm:presLayoutVars>
      </dgm:prSet>
      <dgm:spPr/>
    </dgm:pt>
    <dgm:pt modelId="{D8A7F980-078D-46AF-B6AC-E375919E821C}" type="pres">
      <dgm:prSet presAssocID="{719A2B3F-3BE8-4D41-863C-109445D594B6}" presName="spaceBetweenRectangles" presStyleCnt="0"/>
      <dgm:spPr/>
    </dgm:pt>
    <dgm:pt modelId="{EE342A80-0ADF-4EEB-BA1A-845957321FE8}" type="pres">
      <dgm:prSet presAssocID="{74932563-BDDF-4533-904E-4FD11FF9DB7D}" presName="parentLin" presStyleCnt="0"/>
      <dgm:spPr/>
    </dgm:pt>
    <dgm:pt modelId="{8E814DD8-1C7A-4F58-AC4F-239CE34508CB}" type="pres">
      <dgm:prSet presAssocID="{74932563-BDDF-4533-904E-4FD11FF9DB7D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3FC5E2AB-D0E7-4B7D-8555-5026DD0DFF51}" type="pres">
      <dgm:prSet presAssocID="{74932563-BDDF-4533-904E-4FD11FF9DB7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B3CD9-53E1-458A-A9B5-5AB6EDFB4029}" type="pres">
      <dgm:prSet presAssocID="{74932563-BDDF-4533-904E-4FD11FF9DB7D}" presName="negativeSpace" presStyleCnt="0"/>
      <dgm:spPr/>
    </dgm:pt>
    <dgm:pt modelId="{9B153EE3-F7F6-4D79-9AD9-20CF3641E317}" type="pres">
      <dgm:prSet presAssocID="{74932563-BDDF-4533-904E-4FD11FF9DB7D}" presName="childText" presStyleLbl="conFgAcc1" presStyleIdx="2" presStyleCnt="8">
        <dgm:presLayoutVars>
          <dgm:bulletEnabled val="1"/>
        </dgm:presLayoutVars>
      </dgm:prSet>
      <dgm:spPr/>
    </dgm:pt>
    <dgm:pt modelId="{46B183D5-BA8C-43BA-AAB7-3C3919A87B1F}" type="pres">
      <dgm:prSet presAssocID="{A1BDBA0C-68AD-4A26-A9E1-F39685FDABA2}" presName="spaceBetweenRectangles" presStyleCnt="0"/>
      <dgm:spPr/>
    </dgm:pt>
    <dgm:pt modelId="{9039C295-1E77-4ECF-961E-91FD9AAF5333}" type="pres">
      <dgm:prSet presAssocID="{B77579B6-2EB4-4CBE-801F-177E0D479A0F}" presName="parentLin" presStyleCnt="0"/>
      <dgm:spPr/>
    </dgm:pt>
    <dgm:pt modelId="{560B0364-9248-4422-A50B-5AA1F564EB1A}" type="pres">
      <dgm:prSet presAssocID="{B77579B6-2EB4-4CBE-801F-177E0D479A0F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51ECC244-B1EF-43CC-BDD9-04B594AAAE88}" type="pres">
      <dgm:prSet presAssocID="{B77579B6-2EB4-4CBE-801F-177E0D479A0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0841F-ACB6-4EDB-BB65-C61756CFBF30}" type="pres">
      <dgm:prSet presAssocID="{B77579B6-2EB4-4CBE-801F-177E0D479A0F}" presName="negativeSpace" presStyleCnt="0"/>
      <dgm:spPr/>
    </dgm:pt>
    <dgm:pt modelId="{6A88CA7E-B5FB-47F5-81F8-34CACB545895}" type="pres">
      <dgm:prSet presAssocID="{B77579B6-2EB4-4CBE-801F-177E0D479A0F}" presName="childText" presStyleLbl="conFgAcc1" presStyleIdx="3" presStyleCnt="8">
        <dgm:presLayoutVars>
          <dgm:bulletEnabled val="1"/>
        </dgm:presLayoutVars>
      </dgm:prSet>
      <dgm:spPr/>
    </dgm:pt>
    <dgm:pt modelId="{9DD26A69-AFE1-4949-99F0-D9C48D41A765}" type="pres">
      <dgm:prSet presAssocID="{94C9B18B-EA3C-459E-B59A-F344C76B13E5}" presName="spaceBetweenRectangles" presStyleCnt="0"/>
      <dgm:spPr/>
    </dgm:pt>
    <dgm:pt modelId="{EB9991A5-2FAF-4496-8620-81A7B40C07D6}" type="pres">
      <dgm:prSet presAssocID="{4F19BDC4-EEB2-42CA-8422-38959DE4534C}" presName="parentLin" presStyleCnt="0"/>
      <dgm:spPr/>
    </dgm:pt>
    <dgm:pt modelId="{19BE5C17-38A4-4C87-9F54-22A5DAB2B10A}" type="pres">
      <dgm:prSet presAssocID="{4F19BDC4-EEB2-42CA-8422-38959DE4534C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DB2D23B9-CD97-499A-AD62-1521C588E3CD}" type="pres">
      <dgm:prSet presAssocID="{4F19BDC4-EEB2-42CA-8422-38959DE4534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C5855-D2FA-4307-B02D-CEEF37CDCC23}" type="pres">
      <dgm:prSet presAssocID="{4F19BDC4-EEB2-42CA-8422-38959DE4534C}" presName="negativeSpace" presStyleCnt="0"/>
      <dgm:spPr/>
    </dgm:pt>
    <dgm:pt modelId="{6F1E9921-0153-44E0-A14D-AD8D13AEEDB1}" type="pres">
      <dgm:prSet presAssocID="{4F19BDC4-EEB2-42CA-8422-38959DE4534C}" presName="childText" presStyleLbl="conFgAcc1" presStyleIdx="4" presStyleCnt="8">
        <dgm:presLayoutVars>
          <dgm:bulletEnabled val="1"/>
        </dgm:presLayoutVars>
      </dgm:prSet>
      <dgm:spPr/>
    </dgm:pt>
    <dgm:pt modelId="{B99AF2D4-4AD2-4E99-9D30-BCBD89D02264}" type="pres">
      <dgm:prSet presAssocID="{50000CEF-6C95-4A76-B53C-B79909E49FC0}" presName="spaceBetweenRectangles" presStyleCnt="0"/>
      <dgm:spPr/>
    </dgm:pt>
    <dgm:pt modelId="{572BBACE-2F2B-45B5-9138-F5E8A42C4098}" type="pres">
      <dgm:prSet presAssocID="{6A09DA41-22B8-4998-AA1B-717BA3BA42CD}" presName="parentLin" presStyleCnt="0"/>
      <dgm:spPr/>
    </dgm:pt>
    <dgm:pt modelId="{8482DDA6-7BBF-44D9-9309-59823042C58D}" type="pres">
      <dgm:prSet presAssocID="{6A09DA41-22B8-4998-AA1B-717BA3BA42CD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FB867F56-F817-4FF1-A7CE-DF8F9217F619}" type="pres">
      <dgm:prSet presAssocID="{6A09DA41-22B8-4998-AA1B-717BA3BA42C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5D788-01BA-48EA-AF49-F05E7A61DDDA}" type="pres">
      <dgm:prSet presAssocID="{6A09DA41-22B8-4998-AA1B-717BA3BA42CD}" presName="negativeSpace" presStyleCnt="0"/>
      <dgm:spPr/>
    </dgm:pt>
    <dgm:pt modelId="{762C3FC8-930F-4A12-BCE7-62B22FD76FD2}" type="pres">
      <dgm:prSet presAssocID="{6A09DA41-22B8-4998-AA1B-717BA3BA42CD}" presName="childText" presStyleLbl="conFgAcc1" presStyleIdx="5" presStyleCnt="8">
        <dgm:presLayoutVars>
          <dgm:bulletEnabled val="1"/>
        </dgm:presLayoutVars>
      </dgm:prSet>
      <dgm:spPr/>
    </dgm:pt>
    <dgm:pt modelId="{020479F4-3C89-4646-9C67-6371B0582D27}" type="pres">
      <dgm:prSet presAssocID="{18512ABF-B0EF-46F4-90C4-D5028444E3AE}" presName="spaceBetweenRectangles" presStyleCnt="0"/>
      <dgm:spPr/>
    </dgm:pt>
    <dgm:pt modelId="{A21ACE5E-E221-4F5A-B384-EA6112AA3F78}" type="pres">
      <dgm:prSet presAssocID="{29DE46D3-4162-488D-AED8-0C839FF0C425}" presName="parentLin" presStyleCnt="0"/>
      <dgm:spPr/>
    </dgm:pt>
    <dgm:pt modelId="{A8FFFEE8-D648-4488-8DE9-B804A7745C65}" type="pres">
      <dgm:prSet presAssocID="{29DE46D3-4162-488D-AED8-0C839FF0C425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34E12CF2-8484-4F58-B7DB-24A6B9FBE745}" type="pres">
      <dgm:prSet presAssocID="{29DE46D3-4162-488D-AED8-0C839FF0C42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E8238-EE15-4DA9-93C2-18945021395F}" type="pres">
      <dgm:prSet presAssocID="{29DE46D3-4162-488D-AED8-0C839FF0C425}" presName="negativeSpace" presStyleCnt="0"/>
      <dgm:spPr/>
    </dgm:pt>
    <dgm:pt modelId="{9425243C-FD64-4370-9838-F987DFD401B5}" type="pres">
      <dgm:prSet presAssocID="{29DE46D3-4162-488D-AED8-0C839FF0C425}" presName="childText" presStyleLbl="conFgAcc1" presStyleIdx="6" presStyleCnt="8">
        <dgm:presLayoutVars>
          <dgm:bulletEnabled val="1"/>
        </dgm:presLayoutVars>
      </dgm:prSet>
      <dgm:spPr/>
    </dgm:pt>
    <dgm:pt modelId="{945DA482-3A61-4EC6-B052-E4B05F4776EC}" type="pres">
      <dgm:prSet presAssocID="{416CE349-5EDF-4741-9DC5-801035EB3AC9}" presName="spaceBetweenRectangles" presStyleCnt="0"/>
      <dgm:spPr/>
    </dgm:pt>
    <dgm:pt modelId="{9FEFBCF9-9E32-4EA2-9612-C012E244C54F}" type="pres">
      <dgm:prSet presAssocID="{E03B40FF-F888-4ABF-85F9-7E1DD85027EC}" presName="parentLin" presStyleCnt="0"/>
      <dgm:spPr/>
    </dgm:pt>
    <dgm:pt modelId="{38EBBF7B-F495-4520-B4AE-0ABC6712052A}" type="pres">
      <dgm:prSet presAssocID="{E03B40FF-F888-4ABF-85F9-7E1DD85027EC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C5A21917-9B51-4248-81FF-7E99794F5831}" type="pres">
      <dgm:prSet presAssocID="{E03B40FF-F888-4ABF-85F9-7E1DD85027E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6D11C-3BF0-4769-842F-1A02F0E0BFC1}" type="pres">
      <dgm:prSet presAssocID="{E03B40FF-F888-4ABF-85F9-7E1DD85027EC}" presName="negativeSpace" presStyleCnt="0"/>
      <dgm:spPr/>
    </dgm:pt>
    <dgm:pt modelId="{37CF331D-F88F-4823-9ED3-5B39FA52DE19}" type="pres">
      <dgm:prSet presAssocID="{E03B40FF-F888-4ABF-85F9-7E1DD85027EC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2B08FE55-F939-4B89-8C37-7E402F05ECED}" type="presOf" srcId="{E03B40FF-F888-4ABF-85F9-7E1DD85027EC}" destId="{C5A21917-9B51-4248-81FF-7E99794F5831}" srcOrd="1" destOrd="0" presId="urn:microsoft.com/office/officeart/2005/8/layout/list1"/>
    <dgm:cxn modelId="{198D534B-9840-4365-90CC-33FB5E7844A3}" type="presOf" srcId="{74932563-BDDF-4533-904E-4FD11FF9DB7D}" destId="{8E814DD8-1C7A-4F58-AC4F-239CE34508CB}" srcOrd="0" destOrd="0" presId="urn:microsoft.com/office/officeart/2005/8/layout/list1"/>
    <dgm:cxn modelId="{4319C1B1-A0FF-4B20-A2E3-71FDC9694B25}" srcId="{24C98A12-8310-4BC3-8C82-FDC383C5B55C}" destId="{E03B40FF-F888-4ABF-85F9-7E1DD85027EC}" srcOrd="7" destOrd="0" parTransId="{06C1B0F7-6CD0-45F9-9B71-DA91E8B5D8A3}" sibTransId="{05A76F5A-FC7B-4409-8832-6ABC3ED40024}"/>
    <dgm:cxn modelId="{55A2B316-4DDB-4A6F-8C9D-121B8CEC02D4}" type="presOf" srcId="{6A09DA41-22B8-4998-AA1B-717BA3BA42CD}" destId="{FB867F56-F817-4FF1-A7CE-DF8F9217F619}" srcOrd="1" destOrd="0" presId="urn:microsoft.com/office/officeart/2005/8/layout/list1"/>
    <dgm:cxn modelId="{D8F4A429-65DB-4058-8E54-B62130690CAC}" type="presOf" srcId="{29DE46D3-4162-488D-AED8-0C839FF0C425}" destId="{34E12CF2-8484-4F58-B7DB-24A6B9FBE745}" srcOrd="1" destOrd="0" presId="urn:microsoft.com/office/officeart/2005/8/layout/list1"/>
    <dgm:cxn modelId="{E281CBC6-496A-49AA-9AD2-DC58A8C98BCA}" srcId="{24C98A12-8310-4BC3-8C82-FDC383C5B55C}" destId="{B77579B6-2EB4-4CBE-801F-177E0D479A0F}" srcOrd="3" destOrd="0" parTransId="{F3A863A8-F138-4E35-BEDD-BC8E5379CB75}" sibTransId="{94C9B18B-EA3C-459E-B59A-F344C76B13E5}"/>
    <dgm:cxn modelId="{92E2B737-1C84-4C24-8F01-E2B26F5EA28D}" type="presOf" srcId="{24C98A12-8310-4BC3-8C82-FDC383C5B55C}" destId="{41A22C94-A5C6-4D74-AE66-706E5190781D}" srcOrd="0" destOrd="0" presId="urn:microsoft.com/office/officeart/2005/8/layout/list1"/>
    <dgm:cxn modelId="{353A0600-A0A7-47E9-A9DC-4B5B34FB7BBC}" type="presOf" srcId="{CAE7DEFE-1527-478A-89F6-750C56C0EDA3}" destId="{33A6F762-3EE7-4D57-8952-417D0F5BA5D2}" srcOrd="1" destOrd="0" presId="urn:microsoft.com/office/officeart/2005/8/layout/list1"/>
    <dgm:cxn modelId="{02CE774B-F9AC-431B-A666-5711DCD09BB9}" type="presOf" srcId="{CAE7DEFE-1527-478A-89F6-750C56C0EDA3}" destId="{4FD51799-9DD9-444F-B72E-DECDDBD03193}" srcOrd="0" destOrd="0" presId="urn:microsoft.com/office/officeart/2005/8/layout/list1"/>
    <dgm:cxn modelId="{C539D5D9-EC6A-480B-BB17-FF80D2249A5F}" type="presOf" srcId="{6A09DA41-22B8-4998-AA1B-717BA3BA42CD}" destId="{8482DDA6-7BBF-44D9-9309-59823042C58D}" srcOrd="0" destOrd="0" presId="urn:microsoft.com/office/officeart/2005/8/layout/list1"/>
    <dgm:cxn modelId="{D853A74A-E34E-4201-B113-3AF7874FDB88}" type="presOf" srcId="{29DE46D3-4162-488D-AED8-0C839FF0C425}" destId="{A8FFFEE8-D648-4488-8DE9-B804A7745C65}" srcOrd="0" destOrd="0" presId="urn:microsoft.com/office/officeart/2005/8/layout/list1"/>
    <dgm:cxn modelId="{AEBAB2AA-FD65-413B-BCD9-70E600CB0CD1}" type="presOf" srcId="{E03B40FF-F888-4ABF-85F9-7E1DD85027EC}" destId="{38EBBF7B-F495-4520-B4AE-0ABC6712052A}" srcOrd="0" destOrd="0" presId="urn:microsoft.com/office/officeart/2005/8/layout/list1"/>
    <dgm:cxn modelId="{CB36D35D-63D8-4B13-A6B5-E02E8E5CC072}" type="presOf" srcId="{B77579B6-2EB4-4CBE-801F-177E0D479A0F}" destId="{51ECC244-B1EF-43CC-BDD9-04B594AAAE88}" srcOrd="1" destOrd="0" presId="urn:microsoft.com/office/officeart/2005/8/layout/list1"/>
    <dgm:cxn modelId="{54C991FC-0841-4DC8-964D-C230C90DC277}" srcId="{24C98A12-8310-4BC3-8C82-FDC383C5B55C}" destId="{29DE46D3-4162-488D-AED8-0C839FF0C425}" srcOrd="6" destOrd="0" parTransId="{B5D0B5CA-EBFC-473D-9870-703A3C651A5E}" sibTransId="{416CE349-5EDF-4741-9DC5-801035EB3AC9}"/>
    <dgm:cxn modelId="{709ADCF3-50C8-46D0-8A6E-9D039D91F28D}" srcId="{24C98A12-8310-4BC3-8C82-FDC383C5B55C}" destId="{74932563-BDDF-4533-904E-4FD11FF9DB7D}" srcOrd="2" destOrd="0" parTransId="{6A134BBC-9FCA-4694-9E62-C14106E757EF}" sibTransId="{A1BDBA0C-68AD-4A26-A9E1-F39685FDABA2}"/>
    <dgm:cxn modelId="{9945B8C8-9D49-4E06-8353-B17AB6586D75}" srcId="{24C98A12-8310-4BC3-8C82-FDC383C5B55C}" destId="{CAE7DEFE-1527-478A-89F6-750C56C0EDA3}" srcOrd="1" destOrd="0" parTransId="{EEB35979-A662-443C-976C-E9455952CDB9}" sibTransId="{719A2B3F-3BE8-4D41-863C-109445D594B6}"/>
    <dgm:cxn modelId="{FE18C14C-4841-4F51-B6E6-C737BB843E96}" type="presOf" srcId="{AE15F2FA-96A5-4248-8608-2F47C95159C5}" destId="{08293A6C-9777-43C4-97CF-BC49A8BFBF93}" srcOrd="1" destOrd="0" presId="urn:microsoft.com/office/officeart/2005/8/layout/list1"/>
    <dgm:cxn modelId="{849A4B72-8BED-475C-BBFE-554AE3FFA9F0}" srcId="{24C98A12-8310-4BC3-8C82-FDC383C5B55C}" destId="{6A09DA41-22B8-4998-AA1B-717BA3BA42CD}" srcOrd="5" destOrd="0" parTransId="{1AE36967-8875-4BDB-9F17-F0E49873BD41}" sibTransId="{18512ABF-B0EF-46F4-90C4-D5028444E3AE}"/>
    <dgm:cxn modelId="{8C38F5BB-9A93-47F3-8BD1-FF0B011BC556}" type="presOf" srcId="{74932563-BDDF-4533-904E-4FD11FF9DB7D}" destId="{3FC5E2AB-D0E7-4B7D-8555-5026DD0DFF51}" srcOrd="1" destOrd="0" presId="urn:microsoft.com/office/officeart/2005/8/layout/list1"/>
    <dgm:cxn modelId="{F72C1FAD-10C5-40A2-AA67-68DF02722C4F}" type="presOf" srcId="{4F19BDC4-EEB2-42CA-8422-38959DE4534C}" destId="{DB2D23B9-CD97-499A-AD62-1521C588E3CD}" srcOrd="1" destOrd="0" presId="urn:microsoft.com/office/officeart/2005/8/layout/list1"/>
    <dgm:cxn modelId="{ED978702-F93A-4E38-8693-658C086BC58A}" type="presOf" srcId="{B77579B6-2EB4-4CBE-801F-177E0D479A0F}" destId="{560B0364-9248-4422-A50B-5AA1F564EB1A}" srcOrd="0" destOrd="0" presId="urn:microsoft.com/office/officeart/2005/8/layout/list1"/>
    <dgm:cxn modelId="{E293E905-5574-40FC-A200-2074401E0A14}" type="presOf" srcId="{AE15F2FA-96A5-4248-8608-2F47C95159C5}" destId="{3CD61A65-218E-491E-937C-4FA787D2119D}" srcOrd="0" destOrd="0" presId="urn:microsoft.com/office/officeart/2005/8/layout/list1"/>
    <dgm:cxn modelId="{81BA45FD-1F90-4399-8E4A-FA83C81ED390}" srcId="{24C98A12-8310-4BC3-8C82-FDC383C5B55C}" destId="{AE15F2FA-96A5-4248-8608-2F47C95159C5}" srcOrd="0" destOrd="0" parTransId="{94E84950-427F-4815-9C6B-388486117B9E}" sibTransId="{D86285D3-1945-4D87-A12B-01E1BF96E539}"/>
    <dgm:cxn modelId="{74FD59FA-2DD0-493B-8BD6-D3FBCE9AF509}" srcId="{24C98A12-8310-4BC3-8C82-FDC383C5B55C}" destId="{4F19BDC4-EEB2-42CA-8422-38959DE4534C}" srcOrd="4" destOrd="0" parTransId="{5CB51D29-C8E3-4819-A320-A5A945A5F99F}" sibTransId="{50000CEF-6C95-4A76-B53C-B79909E49FC0}"/>
    <dgm:cxn modelId="{DC7B3B3C-384F-4258-BE60-A00E9C6112ED}" type="presOf" srcId="{4F19BDC4-EEB2-42CA-8422-38959DE4534C}" destId="{19BE5C17-38A4-4C87-9F54-22A5DAB2B10A}" srcOrd="0" destOrd="0" presId="urn:microsoft.com/office/officeart/2005/8/layout/list1"/>
    <dgm:cxn modelId="{A70556B7-81FC-443F-A01F-D57746A9EAB7}" type="presParOf" srcId="{41A22C94-A5C6-4D74-AE66-706E5190781D}" destId="{DFF5BE92-A270-484A-AF3C-08C34C9562A0}" srcOrd="0" destOrd="0" presId="urn:microsoft.com/office/officeart/2005/8/layout/list1"/>
    <dgm:cxn modelId="{538F04AA-82BE-421D-8641-5B0B8495850E}" type="presParOf" srcId="{DFF5BE92-A270-484A-AF3C-08C34C9562A0}" destId="{3CD61A65-218E-491E-937C-4FA787D2119D}" srcOrd="0" destOrd="0" presId="urn:microsoft.com/office/officeart/2005/8/layout/list1"/>
    <dgm:cxn modelId="{FCBE531F-0899-46EA-8072-B4C70A4017F7}" type="presParOf" srcId="{DFF5BE92-A270-484A-AF3C-08C34C9562A0}" destId="{08293A6C-9777-43C4-97CF-BC49A8BFBF93}" srcOrd="1" destOrd="0" presId="urn:microsoft.com/office/officeart/2005/8/layout/list1"/>
    <dgm:cxn modelId="{77108119-AD2F-4C4B-BD44-4371D64A728A}" type="presParOf" srcId="{41A22C94-A5C6-4D74-AE66-706E5190781D}" destId="{699F53A0-D735-49D5-8948-7CA85D03CD1F}" srcOrd="1" destOrd="0" presId="urn:microsoft.com/office/officeart/2005/8/layout/list1"/>
    <dgm:cxn modelId="{F6BA98E4-5203-4AB1-9E22-943AE0262C2F}" type="presParOf" srcId="{41A22C94-A5C6-4D74-AE66-706E5190781D}" destId="{A30E0DD1-4DEA-4A1C-A2C8-81037103AE30}" srcOrd="2" destOrd="0" presId="urn:microsoft.com/office/officeart/2005/8/layout/list1"/>
    <dgm:cxn modelId="{DD04941E-79F5-4ACC-B394-7F5BE45D27B7}" type="presParOf" srcId="{41A22C94-A5C6-4D74-AE66-706E5190781D}" destId="{57A6B565-9740-45F6-B71B-5C3E9823CB8A}" srcOrd="3" destOrd="0" presId="urn:microsoft.com/office/officeart/2005/8/layout/list1"/>
    <dgm:cxn modelId="{300E0587-E313-4C4F-BE3E-B1332C0AC0F3}" type="presParOf" srcId="{41A22C94-A5C6-4D74-AE66-706E5190781D}" destId="{52DA93CD-6550-448E-823F-6D885DB2A1D2}" srcOrd="4" destOrd="0" presId="urn:microsoft.com/office/officeart/2005/8/layout/list1"/>
    <dgm:cxn modelId="{14F53104-76CD-447A-BFF0-113BF822576C}" type="presParOf" srcId="{52DA93CD-6550-448E-823F-6D885DB2A1D2}" destId="{4FD51799-9DD9-444F-B72E-DECDDBD03193}" srcOrd="0" destOrd="0" presId="urn:microsoft.com/office/officeart/2005/8/layout/list1"/>
    <dgm:cxn modelId="{2A88741C-B367-4378-BF75-033C77E896B5}" type="presParOf" srcId="{52DA93CD-6550-448E-823F-6D885DB2A1D2}" destId="{33A6F762-3EE7-4D57-8952-417D0F5BA5D2}" srcOrd="1" destOrd="0" presId="urn:microsoft.com/office/officeart/2005/8/layout/list1"/>
    <dgm:cxn modelId="{425B64F9-8798-465C-A7ED-AD9D3EB640EB}" type="presParOf" srcId="{41A22C94-A5C6-4D74-AE66-706E5190781D}" destId="{33F1B7D8-37BB-44B2-9254-E20CE1A76FCD}" srcOrd="5" destOrd="0" presId="urn:microsoft.com/office/officeart/2005/8/layout/list1"/>
    <dgm:cxn modelId="{EABB42A1-0AAF-45B9-8A9D-A986B531CF5F}" type="presParOf" srcId="{41A22C94-A5C6-4D74-AE66-706E5190781D}" destId="{13AFFD04-9D6D-4FF4-B634-812AA7160F4F}" srcOrd="6" destOrd="0" presId="urn:microsoft.com/office/officeart/2005/8/layout/list1"/>
    <dgm:cxn modelId="{4C4D2C00-E8FF-4113-AACE-EA05CD61ECB6}" type="presParOf" srcId="{41A22C94-A5C6-4D74-AE66-706E5190781D}" destId="{D8A7F980-078D-46AF-B6AC-E375919E821C}" srcOrd="7" destOrd="0" presId="urn:microsoft.com/office/officeart/2005/8/layout/list1"/>
    <dgm:cxn modelId="{89572238-02B3-411C-9632-68163BC3E9B3}" type="presParOf" srcId="{41A22C94-A5C6-4D74-AE66-706E5190781D}" destId="{EE342A80-0ADF-4EEB-BA1A-845957321FE8}" srcOrd="8" destOrd="0" presId="urn:microsoft.com/office/officeart/2005/8/layout/list1"/>
    <dgm:cxn modelId="{A8C53021-1132-4655-BCB0-9C29E1596D88}" type="presParOf" srcId="{EE342A80-0ADF-4EEB-BA1A-845957321FE8}" destId="{8E814DD8-1C7A-4F58-AC4F-239CE34508CB}" srcOrd="0" destOrd="0" presId="urn:microsoft.com/office/officeart/2005/8/layout/list1"/>
    <dgm:cxn modelId="{DD2CF561-7EA9-4270-8990-B16670E48B59}" type="presParOf" srcId="{EE342A80-0ADF-4EEB-BA1A-845957321FE8}" destId="{3FC5E2AB-D0E7-4B7D-8555-5026DD0DFF51}" srcOrd="1" destOrd="0" presId="urn:microsoft.com/office/officeart/2005/8/layout/list1"/>
    <dgm:cxn modelId="{24CCF631-B275-4C7B-B959-0E684E1185A9}" type="presParOf" srcId="{41A22C94-A5C6-4D74-AE66-706E5190781D}" destId="{697B3CD9-53E1-458A-A9B5-5AB6EDFB4029}" srcOrd="9" destOrd="0" presId="urn:microsoft.com/office/officeart/2005/8/layout/list1"/>
    <dgm:cxn modelId="{34B67D40-859B-41EA-A9AE-927735ECBC69}" type="presParOf" srcId="{41A22C94-A5C6-4D74-AE66-706E5190781D}" destId="{9B153EE3-F7F6-4D79-9AD9-20CF3641E317}" srcOrd="10" destOrd="0" presId="urn:microsoft.com/office/officeart/2005/8/layout/list1"/>
    <dgm:cxn modelId="{B1F2846B-4E9E-4830-9386-B71A4CA7117C}" type="presParOf" srcId="{41A22C94-A5C6-4D74-AE66-706E5190781D}" destId="{46B183D5-BA8C-43BA-AAB7-3C3919A87B1F}" srcOrd="11" destOrd="0" presId="urn:microsoft.com/office/officeart/2005/8/layout/list1"/>
    <dgm:cxn modelId="{F60DEBE2-52CB-4C41-BDBF-AB2A5480D105}" type="presParOf" srcId="{41A22C94-A5C6-4D74-AE66-706E5190781D}" destId="{9039C295-1E77-4ECF-961E-91FD9AAF5333}" srcOrd="12" destOrd="0" presId="urn:microsoft.com/office/officeart/2005/8/layout/list1"/>
    <dgm:cxn modelId="{0094C64E-F96A-418F-868F-072E36481E2C}" type="presParOf" srcId="{9039C295-1E77-4ECF-961E-91FD9AAF5333}" destId="{560B0364-9248-4422-A50B-5AA1F564EB1A}" srcOrd="0" destOrd="0" presId="urn:microsoft.com/office/officeart/2005/8/layout/list1"/>
    <dgm:cxn modelId="{CD2404A3-1D27-4C2D-ABAB-4CB31DBA8087}" type="presParOf" srcId="{9039C295-1E77-4ECF-961E-91FD9AAF5333}" destId="{51ECC244-B1EF-43CC-BDD9-04B594AAAE88}" srcOrd="1" destOrd="0" presId="urn:microsoft.com/office/officeart/2005/8/layout/list1"/>
    <dgm:cxn modelId="{4950D4B3-B743-4AE7-A0DC-E4F04C30B42B}" type="presParOf" srcId="{41A22C94-A5C6-4D74-AE66-706E5190781D}" destId="{6BD0841F-ACB6-4EDB-BB65-C61756CFBF30}" srcOrd="13" destOrd="0" presId="urn:microsoft.com/office/officeart/2005/8/layout/list1"/>
    <dgm:cxn modelId="{B9DBCF31-0668-4E24-80F8-DE55ECF1FB6E}" type="presParOf" srcId="{41A22C94-A5C6-4D74-AE66-706E5190781D}" destId="{6A88CA7E-B5FB-47F5-81F8-34CACB545895}" srcOrd="14" destOrd="0" presId="urn:microsoft.com/office/officeart/2005/8/layout/list1"/>
    <dgm:cxn modelId="{08C3B477-85D1-48C3-BC41-B8F7B7E5DB3D}" type="presParOf" srcId="{41A22C94-A5C6-4D74-AE66-706E5190781D}" destId="{9DD26A69-AFE1-4949-99F0-D9C48D41A765}" srcOrd="15" destOrd="0" presId="urn:microsoft.com/office/officeart/2005/8/layout/list1"/>
    <dgm:cxn modelId="{E4D8A6F0-AC3F-4E08-ABBF-31AFB85F948F}" type="presParOf" srcId="{41A22C94-A5C6-4D74-AE66-706E5190781D}" destId="{EB9991A5-2FAF-4496-8620-81A7B40C07D6}" srcOrd="16" destOrd="0" presId="urn:microsoft.com/office/officeart/2005/8/layout/list1"/>
    <dgm:cxn modelId="{4650FBDC-1983-4711-80C3-F4FA375E441C}" type="presParOf" srcId="{EB9991A5-2FAF-4496-8620-81A7B40C07D6}" destId="{19BE5C17-38A4-4C87-9F54-22A5DAB2B10A}" srcOrd="0" destOrd="0" presId="urn:microsoft.com/office/officeart/2005/8/layout/list1"/>
    <dgm:cxn modelId="{7C95C781-3502-4841-BDA3-62CE60F15444}" type="presParOf" srcId="{EB9991A5-2FAF-4496-8620-81A7B40C07D6}" destId="{DB2D23B9-CD97-499A-AD62-1521C588E3CD}" srcOrd="1" destOrd="0" presId="urn:microsoft.com/office/officeart/2005/8/layout/list1"/>
    <dgm:cxn modelId="{B0D69513-E89E-4D43-BFE3-B74BE5808741}" type="presParOf" srcId="{41A22C94-A5C6-4D74-AE66-706E5190781D}" destId="{788C5855-D2FA-4307-B02D-CEEF37CDCC23}" srcOrd="17" destOrd="0" presId="urn:microsoft.com/office/officeart/2005/8/layout/list1"/>
    <dgm:cxn modelId="{EC8F2811-95B5-498D-AC9E-B853A2C84E77}" type="presParOf" srcId="{41A22C94-A5C6-4D74-AE66-706E5190781D}" destId="{6F1E9921-0153-44E0-A14D-AD8D13AEEDB1}" srcOrd="18" destOrd="0" presId="urn:microsoft.com/office/officeart/2005/8/layout/list1"/>
    <dgm:cxn modelId="{53EFD64A-1B6A-4AD2-95F5-F05838BC165F}" type="presParOf" srcId="{41A22C94-A5C6-4D74-AE66-706E5190781D}" destId="{B99AF2D4-4AD2-4E99-9D30-BCBD89D02264}" srcOrd="19" destOrd="0" presId="urn:microsoft.com/office/officeart/2005/8/layout/list1"/>
    <dgm:cxn modelId="{38488F9B-F6CC-4BC5-8000-FF1ABF543542}" type="presParOf" srcId="{41A22C94-A5C6-4D74-AE66-706E5190781D}" destId="{572BBACE-2F2B-45B5-9138-F5E8A42C4098}" srcOrd="20" destOrd="0" presId="urn:microsoft.com/office/officeart/2005/8/layout/list1"/>
    <dgm:cxn modelId="{81C48350-A58E-40C9-980A-00F3F7EF0A56}" type="presParOf" srcId="{572BBACE-2F2B-45B5-9138-F5E8A42C4098}" destId="{8482DDA6-7BBF-44D9-9309-59823042C58D}" srcOrd="0" destOrd="0" presId="urn:microsoft.com/office/officeart/2005/8/layout/list1"/>
    <dgm:cxn modelId="{9CDBFB14-7E04-4C28-9B15-FEECBF284AB9}" type="presParOf" srcId="{572BBACE-2F2B-45B5-9138-F5E8A42C4098}" destId="{FB867F56-F817-4FF1-A7CE-DF8F9217F619}" srcOrd="1" destOrd="0" presId="urn:microsoft.com/office/officeart/2005/8/layout/list1"/>
    <dgm:cxn modelId="{B72F6DA0-2435-4A68-918F-BE7A0EADA33E}" type="presParOf" srcId="{41A22C94-A5C6-4D74-AE66-706E5190781D}" destId="{2B95D788-01BA-48EA-AF49-F05E7A61DDDA}" srcOrd="21" destOrd="0" presId="urn:microsoft.com/office/officeart/2005/8/layout/list1"/>
    <dgm:cxn modelId="{F4C4F6DA-7CE2-4D8C-B2EF-C60FE232BAF8}" type="presParOf" srcId="{41A22C94-A5C6-4D74-AE66-706E5190781D}" destId="{762C3FC8-930F-4A12-BCE7-62B22FD76FD2}" srcOrd="22" destOrd="0" presId="urn:microsoft.com/office/officeart/2005/8/layout/list1"/>
    <dgm:cxn modelId="{6DC29264-CEAF-42C4-AD8D-BF3AAEDE62E2}" type="presParOf" srcId="{41A22C94-A5C6-4D74-AE66-706E5190781D}" destId="{020479F4-3C89-4646-9C67-6371B0582D27}" srcOrd="23" destOrd="0" presId="urn:microsoft.com/office/officeart/2005/8/layout/list1"/>
    <dgm:cxn modelId="{D947E62D-94DB-4098-B903-33016D8ACA80}" type="presParOf" srcId="{41A22C94-A5C6-4D74-AE66-706E5190781D}" destId="{A21ACE5E-E221-4F5A-B384-EA6112AA3F78}" srcOrd="24" destOrd="0" presId="urn:microsoft.com/office/officeart/2005/8/layout/list1"/>
    <dgm:cxn modelId="{13C449BD-E31F-4D50-BAFC-A25DA95F1623}" type="presParOf" srcId="{A21ACE5E-E221-4F5A-B384-EA6112AA3F78}" destId="{A8FFFEE8-D648-4488-8DE9-B804A7745C65}" srcOrd="0" destOrd="0" presId="urn:microsoft.com/office/officeart/2005/8/layout/list1"/>
    <dgm:cxn modelId="{56CBA7A9-6C44-4B75-B1C4-9AC6C9560C5D}" type="presParOf" srcId="{A21ACE5E-E221-4F5A-B384-EA6112AA3F78}" destId="{34E12CF2-8484-4F58-B7DB-24A6B9FBE745}" srcOrd="1" destOrd="0" presId="urn:microsoft.com/office/officeart/2005/8/layout/list1"/>
    <dgm:cxn modelId="{D2783678-9DB2-47B2-A758-D48538E9FA1D}" type="presParOf" srcId="{41A22C94-A5C6-4D74-AE66-706E5190781D}" destId="{A0FE8238-EE15-4DA9-93C2-18945021395F}" srcOrd="25" destOrd="0" presId="urn:microsoft.com/office/officeart/2005/8/layout/list1"/>
    <dgm:cxn modelId="{C0293F44-7EBD-45FF-8468-DC322772ABB0}" type="presParOf" srcId="{41A22C94-A5C6-4D74-AE66-706E5190781D}" destId="{9425243C-FD64-4370-9838-F987DFD401B5}" srcOrd="26" destOrd="0" presId="urn:microsoft.com/office/officeart/2005/8/layout/list1"/>
    <dgm:cxn modelId="{06DE4397-0FCF-408C-A275-65993704FDF6}" type="presParOf" srcId="{41A22C94-A5C6-4D74-AE66-706E5190781D}" destId="{945DA482-3A61-4EC6-B052-E4B05F4776EC}" srcOrd="27" destOrd="0" presId="urn:microsoft.com/office/officeart/2005/8/layout/list1"/>
    <dgm:cxn modelId="{ED0F5FA6-970A-4AA5-B111-E86978539E40}" type="presParOf" srcId="{41A22C94-A5C6-4D74-AE66-706E5190781D}" destId="{9FEFBCF9-9E32-4EA2-9612-C012E244C54F}" srcOrd="28" destOrd="0" presId="urn:microsoft.com/office/officeart/2005/8/layout/list1"/>
    <dgm:cxn modelId="{BFCDE4BD-4954-4BFA-A39F-6DDB1D8E3118}" type="presParOf" srcId="{9FEFBCF9-9E32-4EA2-9612-C012E244C54F}" destId="{38EBBF7B-F495-4520-B4AE-0ABC6712052A}" srcOrd="0" destOrd="0" presId="urn:microsoft.com/office/officeart/2005/8/layout/list1"/>
    <dgm:cxn modelId="{DDAD28D7-D3D3-468D-9C5A-9B911D6293C8}" type="presParOf" srcId="{9FEFBCF9-9E32-4EA2-9612-C012E244C54F}" destId="{C5A21917-9B51-4248-81FF-7E99794F5831}" srcOrd="1" destOrd="0" presId="urn:microsoft.com/office/officeart/2005/8/layout/list1"/>
    <dgm:cxn modelId="{94D7F849-D252-4617-8A4D-0A940E324AB1}" type="presParOf" srcId="{41A22C94-A5C6-4D74-AE66-706E5190781D}" destId="{F1C6D11C-3BF0-4769-842F-1A02F0E0BFC1}" srcOrd="29" destOrd="0" presId="urn:microsoft.com/office/officeart/2005/8/layout/list1"/>
    <dgm:cxn modelId="{116C5B9E-6509-498F-B124-73CC4383A80A}" type="presParOf" srcId="{41A22C94-A5C6-4D74-AE66-706E5190781D}" destId="{37CF331D-F88F-4823-9ED3-5B39FA52DE1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FB601-959E-4913-9C15-89772D0F11D1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7E7BBC-D978-43C9-92FF-CBC5AFBA1CA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ОГЭ 2.1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F7010-1641-4513-A4E2-6D3367CE1726}" type="parTrans" cxnId="{CB32918C-82C2-455F-913F-57E09B4B29AA}">
      <dgm:prSet/>
      <dgm:spPr/>
      <dgm:t>
        <a:bodyPr/>
        <a:lstStyle/>
        <a:p>
          <a:endParaRPr lang="ru-RU" sz="2800"/>
        </a:p>
      </dgm:t>
    </dgm:pt>
    <dgm:pt modelId="{65916253-1CFC-4ED4-8B7A-97370D7A80BB}" type="sibTrans" cxnId="{CB32918C-82C2-455F-913F-57E09B4B29AA}">
      <dgm:prSet/>
      <dgm:spPr/>
      <dgm:t>
        <a:bodyPr/>
        <a:lstStyle/>
        <a:p>
          <a:endParaRPr lang="ru-RU" sz="2800"/>
        </a:p>
      </dgm:t>
    </dgm:pt>
    <dgm:pt modelId="{289BE3E0-EA79-48A2-B2D5-35FA4D51411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Станция 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печати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C1EDE-3067-4CC1-9248-9AEDDF7A458F}" type="parTrans" cxnId="{E131D543-E485-4710-B040-BBAF211E0808}">
      <dgm:prSet/>
      <dgm:spPr/>
      <dgm:t>
        <a:bodyPr/>
        <a:lstStyle/>
        <a:p>
          <a:endParaRPr lang="ru-RU" sz="2800"/>
        </a:p>
      </dgm:t>
    </dgm:pt>
    <dgm:pt modelId="{7556BAA2-1764-4506-B2C7-7D751BDC67BF}" type="sibTrans" cxnId="{E131D543-E485-4710-B040-BBAF211E0808}">
      <dgm:prSet/>
      <dgm:spPr/>
      <dgm:t>
        <a:bodyPr/>
        <a:lstStyle/>
        <a:p>
          <a:endParaRPr lang="ru-RU" sz="2800"/>
        </a:p>
      </dgm:t>
    </dgm:pt>
    <dgm:pt modelId="{19B8494A-EB4C-4181-919B-9E4DA27514F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Станция авторизации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4CF5E-CFBB-401D-BDCA-882D87FCEFC4}" type="parTrans" cxnId="{C74B35A2-FA86-4BC2-AA93-E79F299CF82E}">
      <dgm:prSet/>
      <dgm:spPr/>
      <dgm:t>
        <a:bodyPr/>
        <a:lstStyle/>
        <a:p>
          <a:endParaRPr lang="ru-RU" sz="2800"/>
        </a:p>
      </dgm:t>
    </dgm:pt>
    <dgm:pt modelId="{C7D9413A-3A6C-49B0-BAE1-4C99851AB51F}" type="sibTrans" cxnId="{C74B35A2-FA86-4BC2-AA93-E79F299CF82E}">
      <dgm:prSet/>
      <dgm:spPr/>
      <dgm:t>
        <a:bodyPr/>
        <a:lstStyle/>
        <a:p>
          <a:endParaRPr lang="ru-RU" sz="2800"/>
        </a:p>
      </dgm:t>
    </dgm:pt>
    <dgm:pt modelId="{ED02EAFE-A739-4C76-9F86-F642A95DEE1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Станция сканирования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A9F48-7648-474B-9CD2-6E838EB85D71}" type="parTrans" cxnId="{76BEB630-0E5B-4556-9BA0-B266EC27B83B}">
      <dgm:prSet/>
      <dgm:spPr/>
      <dgm:t>
        <a:bodyPr/>
        <a:lstStyle/>
        <a:p>
          <a:endParaRPr lang="ru-RU" sz="2800"/>
        </a:p>
      </dgm:t>
    </dgm:pt>
    <dgm:pt modelId="{7D4F15C9-6B40-4C56-8A4A-E17B68E5EC94}" type="sibTrans" cxnId="{76BEB630-0E5B-4556-9BA0-B266EC27B83B}">
      <dgm:prSet/>
      <dgm:spPr/>
      <dgm:t>
        <a:bodyPr/>
        <a:lstStyle/>
        <a:p>
          <a:endParaRPr lang="ru-RU" sz="2800"/>
        </a:p>
      </dgm:t>
    </dgm:pt>
    <dgm:pt modelId="{8CB79A52-9B9B-4BF2-B024-F94D502FECA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ППЭ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20CDC-0525-40A7-98FD-122E69E72F9C}" type="parTrans" cxnId="{C461E39A-F934-4549-9BAE-46FC4B633949}">
      <dgm:prSet/>
      <dgm:spPr/>
      <dgm:t>
        <a:bodyPr/>
        <a:lstStyle/>
        <a:p>
          <a:endParaRPr lang="ru-RU"/>
        </a:p>
      </dgm:t>
    </dgm:pt>
    <dgm:pt modelId="{7BEFE7DE-8EF8-4349-A5DB-CA086821F372}" type="sibTrans" cxnId="{C461E39A-F934-4549-9BAE-46FC4B633949}">
      <dgm:prSet/>
      <dgm:spPr/>
      <dgm:t>
        <a:bodyPr/>
        <a:lstStyle/>
        <a:p>
          <a:endParaRPr lang="ru-RU"/>
        </a:p>
      </dgm:t>
    </dgm:pt>
    <dgm:pt modelId="{E18356E5-BCB2-40DB-9820-8F32275AEECD}" type="pres">
      <dgm:prSet presAssocID="{42DFB601-959E-4913-9C15-89772D0F11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32127F-1A22-428C-B873-60D8ED26AB97}" type="pres">
      <dgm:prSet presAssocID="{207E7BBC-D978-43C9-92FF-CBC5AFBA1CA4}" presName="hierRoot1" presStyleCnt="0">
        <dgm:presLayoutVars>
          <dgm:hierBranch val="init"/>
        </dgm:presLayoutVars>
      </dgm:prSet>
      <dgm:spPr/>
    </dgm:pt>
    <dgm:pt modelId="{2FFA27C5-43C6-400E-BD73-B13E2E232C4F}" type="pres">
      <dgm:prSet presAssocID="{207E7BBC-D978-43C9-92FF-CBC5AFBA1CA4}" presName="rootComposite1" presStyleCnt="0"/>
      <dgm:spPr/>
    </dgm:pt>
    <dgm:pt modelId="{311C7342-7C5E-4608-92D3-E1E5D478E8BE}" type="pres">
      <dgm:prSet presAssocID="{207E7BBC-D978-43C9-92FF-CBC5AFBA1CA4}" presName="rootText1" presStyleLbl="node0" presStyleIdx="0" presStyleCnt="1" custLinFactNeighborX="-1279" custLinFactNeighborY="-218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5B1201-19B4-449F-90BF-C8EABF2B43F4}" type="pres">
      <dgm:prSet presAssocID="{207E7BBC-D978-43C9-92FF-CBC5AFBA1CA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941E9E-161F-45C9-B087-5DD45F82967E}" type="pres">
      <dgm:prSet presAssocID="{207E7BBC-D978-43C9-92FF-CBC5AFBA1CA4}" presName="hierChild2" presStyleCnt="0"/>
      <dgm:spPr/>
    </dgm:pt>
    <dgm:pt modelId="{7BDD1856-D21A-49B4-81EF-E86B87E02C33}" type="pres">
      <dgm:prSet presAssocID="{2F5C1EDE-3067-4CC1-9248-9AEDDF7A458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7F6DEA9-C9A9-4B44-95FC-7622FF1FFE25}" type="pres">
      <dgm:prSet presAssocID="{289BE3E0-EA79-48A2-B2D5-35FA4D514115}" presName="hierRoot2" presStyleCnt="0">
        <dgm:presLayoutVars>
          <dgm:hierBranch val="init"/>
        </dgm:presLayoutVars>
      </dgm:prSet>
      <dgm:spPr/>
    </dgm:pt>
    <dgm:pt modelId="{4ED1421B-0144-4733-A660-2630B44C8888}" type="pres">
      <dgm:prSet presAssocID="{289BE3E0-EA79-48A2-B2D5-35FA4D514115}" presName="rootComposite" presStyleCnt="0"/>
      <dgm:spPr/>
    </dgm:pt>
    <dgm:pt modelId="{4FC2A23B-EDBD-4D17-B0D1-EF04E76F5D41}" type="pres">
      <dgm:prSet presAssocID="{289BE3E0-EA79-48A2-B2D5-35FA4D5141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F20D1-794E-412E-B18D-8ECBFE60F535}" type="pres">
      <dgm:prSet presAssocID="{289BE3E0-EA79-48A2-B2D5-35FA4D514115}" presName="rootConnector" presStyleLbl="node2" presStyleIdx="0" presStyleCnt="4"/>
      <dgm:spPr/>
      <dgm:t>
        <a:bodyPr/>
        <a:lstStyle/>
        <a:p>
          <a:endParaRPr lang="ru-RU"/>
        </a:p>
      </dgm:t>
    </dgm:pt>
    <dgm:pt modelId="{A0C80FD9-0043-4D03-8BA4-963D937AF954}" type="pres">
      <dgm:prSet presAssocID="{289BE3E0-EA79-48A2-B2D5-35FA4D514115}" presName="hierChild4" presStyleCnt="0"/>
      <dgm:spPr/>
    </dgm:pt>
    <dgm:pt modelId="{1C8DFCB0-DF6F-4FC7-8DD3-C023D090DD88}" type="pres">
      <dgm:prSet presAssocID="{289BE3E0-EA79-48A2-B2D5-35FA4D514115}" presName="hierChild5" presStyleCnt="0"/>
      <dgm:spPr/>
    </dgm:pt>
    <dgm:pt modelId="{A1A78137-C59B-4334-B15E-6815A566E241}" type="pres">
      <dgm:prSet presAssocID="{50D4CF5E-CFBB-401D-BDCA-882D87FCEFC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C46CED4-63DC-4730-AC03-A67A3904FAB1}" type="pres">
      <dgm:prSet presAssocID="{19B8494A-EB4C-4181-919B-9E4DA27514FF}" presName="hierRoot2" presStyleCnt="0">
        <dgm:presLayoutVars>
          <dgm:hierBranch val="init"/>
        </dgm:presLayoutVars>
      </dgm:prSet>
      <dgm:spPr/>
    </dgm:pt>
    <dgm:pt modelId="{5AA038A2-EDB0-4CA6-9BB1-AA2CC8BC58B4}" type="pres">
      <dgm:prSet presAssocID="{19B8494A-EB4C-4181-919B-9E4DA27514FF}" presName="rootComposite" presStyleCnt="0"/>
      <dgm:spPr/>
    </dgm:pt>
    <dgm:pt modelId="{76B4CB21-E612-479A-BB85-00309B202472}" type="pres">
      <dgm:prSet presAssocID="{19B8494A-EB4C-4181-919B-9E4DA27514F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CB28FF-C216-4A9D-B9F4-433993EC94CC}" type="pres">
      <dgm:prSet presAssocID="{19B8494A-EB4C-4181-919B-9E4DA27514FF}" presName="rootConnector" presStyleLbl="node2" presStyleIdx="1" presStyleCnt="4"/>
      <dgm:spPr/>
      <dgm:t>
        <a:bodyPr/>
        <a:lstStyle/>
        <a:p>
          <a:endParaRPr lang="ru-RU"/>
        </a:p>
      </dgm:t>
    </dgm:pt>
    <dgm:pt modelId="{31B2F2FC-620D-4FCE-BF99-3478C2ACD03B}" type="pres">
      <dgm:prSet presAssocID="{19B8494A-EB4C-4181-919B-9E4DA27514FF}" presName="hierChild4" presStyleCnt="0"/>
      <dgm:spPr/>
    </dgm:pt>
    <dgm:pt modelId="{E75E9077-F21D-4290-A79D-A38D4E82ABAF}" type="pres">
      <dgm:prSet presAssocID="{19B8494A-EB4C-4181-919B-9E4DA27514FF}" presName="hierChild5" presStyleCnt="0"/>
      <dgm:spPr/>
    </dgm:pt>
    <dgm:pt modelId="{20F86B87-27F2-47C2-95A6-E735EB845347}" type="pres">
      <dgm:prSet presAssocID="{521A9F48-7648-474B-9CD2-6E838EB85D7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8580010-FF75-460B-819A-CAB6388A10A4}" type="pres">
      <dgm:prSet presAssocID="{ED02EAFE-A739-4C76-9F86-F642A95DEE12}" presName="hierRoot2" presStyleCnt="0">
        <dgm:presLayoutVars>
          <dgm:hierBranch val="init"/>
        </dgm:presLayoutVars>
      </dgm:prSet>
      <dgm:spPr/>
    </dgm:pt>
    <dgm:pt modelId="{6285863B-0408-405B-9E5F-A59B8D1E965A}" type="pres">
      <dgm:prSet presAssocID="{ED02EAFE-A739-4C76-9F86-F642A95DEE12}" presName="rootComposite" presStyleCnt="0"/>
      <dgm:spPr/>
    </dgm:pt>
    <dgm:pt modelId="{516A063D-2201-49B5-A6AB-CDD5282C38E7}" type="pres">
      <dgm:prSet presAssocID="{ED02EAFE-A739-4C76-9F86-F642A95DEE12}" presName="rootText" presStyleLbl="node2" presStyleIdx="2" presStyleCnt="4" custScaleX="117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60D211-F0D0-451F-A8A3-81560F258AEF}" type="pres">
      <dgm:prSet presAssocID="{ED02EAFE-A739-4C76-9F86-F642A95DEE12}" presName="rootConnector" presStyleLbl="node2" presStyleIdx="2" presStyleCnt="4"/>
      <dgm:spPr/>
      <dgm:t>
        <a:bodyPr/>
        <a:lstStyle/>
        <a:p>
          <a:endParaRPr lang="ru-RU"/>
        </a:p>
      </dgm:t>
    </dgm:pt>
    <dgm:pt modelId="{D5B9F61C-DAA7-4BF0-810C-B00C7060876A}" type="pres">
      <dgm:prSet presAssocID="{ED02EAFE-A739-4C76-9F86-F642A95DEE12}" presName="hierChild4" presStyleCnt="0"/>
      <dgm:spPr/>
    </dgm:pt>
    <dgm:pt modelId="{236D7A4A-79F2-457B-B398-C0A7CC4E365F}" type="pres">
      <dgm:prSet presAssocID="{ED02EAFE-A739-4C76-9F86-F642A95DEE12}" presName="hierChild5" presStyleCnt="0"/>
      <dgm:spPr/>
    </dgm:pt>
    <dgm:pt modelId="{1D3C7745-AF88-4B13-965A-13831182A301}" type="pres">
      <dgm:prSet presAssocID="{25A20CDC-0525-40A7-98FD-122E69E72F9C}" presName="Name37" presStyleLbl="parChTrans1D2" presStyleIdx="3" presStyleCnt="4"/>
      <dgm:spPr/>
      <dgm:t>
        <a:bodyPr/>
        <a:lstStyle/>
        <a:p>
          <a:endParaRPr lang="ru-RU"/>
        </a:p>
      </dgm:t>
    </dgm:pt>
    <dgm:pt modelId="{584E4670-0097-45CC-83E3-5AF064921F31}" type="pres">
      <dgm:prSet presAssocID="{8CB79A52-9B9B-4BF2-B024-F94D502FECA4}" presName="hierRoot2" presStyleCnt="0">
        <dgm:presLayoutVars>
          <dgm:hierBranch val="init"/>
        </dgm:presLayoutVars>
      </dgm:prSet>
      <dgm:spPr/>
    </dgm:pt>
    <dgm:pt modelId="{981A5DDB-01E7-4F3A-B90F-51A546F3B07F}" type="pres">
      <dgm:prSet presAssocID="{8CB79A52-9B9B-4BF2-B024-F94D502FECA4}" presName="rootComposite" presStyleCnt="0"/>
      <dgm:spPr/>
    </dgm:pt>
    <dgm:pt modelId="{419334A2-7C70-452A-B491-66F62D79D3F5}" type="pres">
      <dgm:prSet presAssocID="{8CB79A52-9B9B-4BF2-B024-F94D502FECA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ACB24F-B774-476F-8854-5B5783A9C9EF}" type="pres">
      <dgm:prSet presAssocID="{8CB79A52-9B9B-4BF2-B024-F94D502FECA4}" presName="rootConnector" presStyleLbl="node2" presStyleIdx="3" presStyleCnt="4"/>
      <dgm:spPr/>
      <dgm:t>
        <a:bodyPr/>
        <a:lstStyle/>
        <a:p>
          <a:endParaRPr lang="ru-RU"/>
        </a:p>
      </dgm:t>
    </dgm:pt>
    <dgm:pt modelId="{827F67EF-D48D-49FE-9FA9-8E88FC3867E5}" type="pres">
      <dgm:prSet presAssocID="{8CB79A52-9B9B-4BF2-B024-F94D502FECA4}" presName="hierChild4" presStyleCnt="0"/>
      <dgm:spPr/>
    </dgm:pt>
    <dgm:pt modelId="{55F6BE00-8A44-444F-A986-FF57F8ECEA55}" type="pres">
      <dgm:prSet presAssocID="{8CB79A52-9B9B-4BF2-B024-F94D502FECA4}" presName="hierChild5" presStyleCnt="0"/>
      <dgm:spPr/>
    </dgm:pt>
    <dgm:pt modelId="{A92891C5-D39B-430B-A17A-250F36E25BBE}" type="pres">
      <dgm:prSet presAssocID="{207E7BBC-D978-43C9-92FF-CBC5AFBA1CA4}" presName="hierChild3" presStyleCnt="0"/>
      <dgm:spPr/>
    </dgm:pt>
  </dgm:ptLst>
  <dgm:cxnLst>
    <dgm:cxn modelId="{2026C591-83A5-4D00-A99B-6DD58A890D43}" type="presOf" srcId="{25A20CDC-0525-40A7-98FD-122E69E72F9C}" destId="{1D3C7745-AF88-4B13-965A-13831182A301}" srcOrd="0" destOrd="0" presId="urn:microsoft.com/office/officeart/2005/8/layout/orgChart1"/>
    <dgm:cxn modelId="{84F9B099-1395-4692-8545-8A731B041625}" type="presOf" srcId="{207E7BBC-D978-43C9-92FF-CBC5AFBA1CA4}" destId="{325B1201-19B4-449F-90BF-C8EABF2B43F4}" srcOrd="1" destOrd="0" presId="urn:microsoft.com/office/officeart/2005/8/layout/orgChart1"/>
    <dgm:cxn modelId="{C74B35A2-FA86-4BC2-AA93-E79F299CF82E}" srcId="{207E7BBC-D978-43C9-92FF-CBC5AFBA1CA4}" destId="{19B8494A-EB4C-4181-919B-9E4DA27514FF}" srcOrd="1" destOrd="0" parTransId="{50D4CF5E-CFBB-401D-BDCA-882D87FCEFC4}" sibTransId="{C7D9413A-3A6C-49B0-BAE1-4C99851AB51F}"/>
    <dgm:cxn modelId="{6F937E42-3B85-4908-86B2-2BFE774B688F}" type="presOf" srcId="{289BE3E0-EA79-48A2-B2D5-35FA4D514115}" destId="{4FC2A23B-EDBD-4D17-B0D1-EF04E76F5D41}" srcOrd="0" destOrd="0" presId="urn:microsoft.com/office/officeart/2005/8/layout/orgChart1"/>
    <dgm:cxn modelId="{2A619CE7-F1C6-44DC-B2CC-A2816239B199}" type="presOf" srcId="{ED02EAFE-A739-4C76-9F86-F642A95DEE12}" destId="{516A063D-2201-49B5-A6AB-CDD5282C38E7}" srcOrd="0" destOrd="0" presId="urn:microsoft.com/office/officeart/2005/8/layout/orgChart1"/>
    <dgm:cxn modelId="{9F81B0E7-A6E1-4D28-8D4E-B20CCEBE1B6F}" type="presOf" srcId="{521A9F48-7648-474B-9CD2-6E838EB85D71}" destId="{20F86B87-27F2-47C2-95A6-E735EB845347}" srcOrd="0" destOrd="0" presId="urn:microsoft.com/office/officeart/2005/8/layout/orgChart1"/>
    <dgm:cxn modelId="{76BEB630-0E5B-4556-9BA0-B266EC27B83B}" srcId="{207E7BBC-D978-43C9-92FF-CBC5AFBA1CA4}" destId="{ED02EAFE-A739-4C76-9F86-F642A95DEE12}" srcOrd="2" destOrd="0" parTransId="{521A9F48-7648-474B-9CD2-6E838EB85D71}" sibTransId="{7D4F15C9-6B40-4C56-8A4A-E17B68E5EC94}"/>
    <dgm:cxn modelId="{8DE4E27F-CB59-4F77-9498-30FDA6EB187A}" type="presOf" srcId="{289BE3E0-EA79-48A2-B2D5-35FA4D514115}" destId="{4D6F20D1-794E-412E-B18D-8ECBFE60F535}" srcOrd="1" destOrd="0" presId="urn:microsoft.com/office/officeart/2005/8/layout/orgChart1"/>
    <dgm:cxn modelId="{5BAB34F9-5147-4155-9EF4-588341A394EE}" type="presOf" srcId="{207E7BBC-D978-43C9-92FF-CBC5AFBA1CA4}" destId="{311C7342-7C5E-4608-92D3-E1E5D478E8BE}" srcOrd="0" destOrd="0" presId="urn:microsoft.com/office/officeart/2005/8/layout/orgChart1"/>
    <dgm:cxn modelId="{FE05664D-4E29-44CD-B4B6-C298BEB7C414}" type="presOf" srcId="{19B8494A-EB4C-4181-919B-9E4DA27514FF}" destId="{63CB28FF-C216-4A9D-B9F4-433993EC94CC}" srcOrd="1" destOrd="0" presId="urn:microsoft.com/office/officeart/2005/8/layout/orgChart1"/>
    <dgm:cxn modelId="{90DE0CA7-D7D9-49C4-9060-A61DF3763308}" type="presOf" srcId="{19B8494A-EB4C-4181-919B-9E4DA27514FF}" destId="{76B4CB21-E612-479A-BB85-00309B202472}" srcOrd="0" destOrd="0" presId="urn:microsoft.com/office/officeart/2005/8/layout/orgChart1"/>
    <dgm:cxn modelId="{BDBBED87-9D9C-4D3F-B96B-AE5069845790}" type="presOf" srcId="{ED02EAFE-A739-4C76-9F86-F642A95DEE12}" destId="{3D60D211-F0D0-451F-A8A3-81560F258AEF}" srcOrd="1" destOrd="0" presId="urn:microsoft.com/office/officeart/2005/8/layout/orgChart1"/>
    <dgm:cxn modelId="{CB32918C-82C2-455F-913F-57E09B4B29AA}" srcId="{42DFB601-959E-4913-9C15-89772D0F11D1}" destId="{207E7BBC-D978-43C9-92FF-CBC5AFBA1CA4}" srcOrd="0" destOrd="0" parTransId="{CEAF7010-1641-4513-A4E2-6D3367CE1726}" sibTransId="{65916253-1CFC-4ED4-8B7A-97370D7A80BB}"/>
    <dgm:cxn modelId="{E979BC21-1697-4845-B9BB-3C4FEB6F14AE}" type="presOf" srcId="{2F5C1EDE-3067-4CC1-9248-9AEDDF7A458F}" destId="{7BDD1856-D21A-49B4-81EF-E86B87E02C33}" srcOrd="0" destOrd="0" presId="urn:microsoft.com/office/officeart/2005/8/layout/orgChart1"/>
    <dgm:cxn modelId="{E131D543-E485-4710-B040-BBAF211E0808}" srcId="{207E7BBC-D978-43C9-92FF-CBC5AFBA1CA4}" destId="{289BE3E0-EA79-48A2-B2D5-35FA4D514115}" srcOrd="0" destOrd="0" parTransId="{2F5C1EDE-3067-4CC1-9248-9AEDDF7A458F}" sibTransId="{7556BAA2-1764-4506-B2C7-7D751BDC67BF}"/>
    <dgm:cxn modelId="{BEBE4B9A-2062-4455-B7F7-7D8057E6BE61}" type="presOf" srcId="{42DFB601-959E-4913-9C15-89772D0F11D1}" destId="{E18356E5-BCB2-40DB-9820-8F32275AEECD}" srcOrd="0" destOrd="0" presId="urn:microsoft.com/office/officeart/2005/8/layout/orgChart1"/>
    <dgm:cxn modelId="{C461E39A-F934-4549-9BAE-46FC4B633949}" srcId="{207E7BBC-D978-43C9-92FF-CBC5AFBA1CA4}" destId="{8CB79A52-9B9B-4BF2-B024-F94D502FECA4}" srcOrd="3" destOrd="0" parTransId="{25A20CDC-0525-40A7-98FD-122E69E72F9C}" sibTransId="{7BEFE7DE-8EF8-4349-A5DB-CA086821F372}"/>
    <dgm:cxn modelId="{1C159898-0B91-4D22-95E7-DB8F8CAE0698}" type="presOf" srcId="{50D4CF5E-CFBB-401D-BDCA-882D87FCEFC4}" destId="{A1A78137-C59B-4334-B15E-6815A566E241}" srcOrd="0" destOrd="0" presId="urn:microsoft.com/office/officeart/2005/8/layout/orgChart1"/>
    <dgm:cxn modelId="{843F0CE4-F16E-4095-B03B-C92752E64EBC}" type="presOf" srcId="{8CB79A52-9B9B-4BF2-B024-F94D502FECA4}" destId="{E1ACB24F-B774-476F-8854-5B5783A9C9EF}" srcOrd="1" destOrd="0" presId="urn:microsoft.com/office/officeart/2005/8/layout/orgChart1"/>
    <dgm:cxn modelId="{9012CAA0-CE47-41A3-9AB4-0C243550A6BE}" type="presOf" srcId="{8CB79A52-9B9B-4BF2-B024-F94D502FECA4}" destId="{419334A2-7C70-452A-B491-66F62D79D3F5}" srcOrd="0" destOrd="0" presId="urn:microsoft.com/office/officeart/2005/8/layout/orgChart1"/>
    <dgm:cxn modelId="{5D7D6E18-9B6E-45D5-A321-E19D92E0062D}" type="presParOf" srcId="{E18356E5-BCB2-40DB-9820-8F32275AEECD}" destId="{5032127F-1A22-428C-B873-60D8ED26AB97}" srcOrd="0" destOrd="0" presId="urn:microsoft.com/office/officeart/2005/8/layout/orgChart1"/>
    <dgm:cxn modelId="{82C87B95-F9A1-4785-A739-8A2C2B3C52D1}" type="presParOf" srcId="{5032127F-1A22-428C-B873-60D8ED26AB97}" destId="{2FFA27C5-43C6-400E-BD73-B13E2E232C4F}" srcOrd="0" destOrd="0" presId="urn:microsoft.com/office/officeart/2005/8/layout/orgChart1"/>
    <dgm:cxn modelId="{787BA223-D395-4B2C-9C32-1627D1F0D045}" type="presParOf" srcId="{2FFA27C5-43C6-400E-BD73-B13E2E232C4F}" destId="{311C7342-7C5E-4608-92D3-E1E5D478E8BE}" srcOrd="0" destOrd="0" presId="urn:microsoft.com/office/officeart/2005/8/layout/orgChart1"/>
    <dgm:cxn modelId="{78E790E9-9EC8-4A2D-9F11-7801A8B69795}" type="presParOf" srcId="{2FFA27C5-43C6-400E-BD73-B13E2E232C4F}" destId="{325B1201-19B4-449F-90BF-C8EABF2B43F4}" srcOrd="1" destOrd="0" presId="urn:microsoft.com/office/officeart/2005/8/layout/orgChart1"/>
    <dgm:cxn modelId="{AC299598-1C92-40B0-9D56-FABA283BFE76}" type="presParOf" srcId="{5032127F-1A22-428C-B873-60D8ED26AB97}" destId="{EB941E9E-161F-45C9-B087-5DD45F82967E}" srcOrd="1" destOrd="0" presId="urn:microsoft.com/office/officeart/2005/8/layout/orgChart1"/>
    <dgm:cxn modelId="{78556560-BF0A-4F45-9F1C-87A29505807B}" type="presParOf" srcId="{EB941E9E-161F-45C9-B087-5DD45F82967E}" destId="{7BDD1856-D21A-49B4-81EF-E86B87E02C33}" srcOrd="0" destOrd="0" presId="urn:microsoft.com/office/officeart/2005/8/layout/orgChart1"/>
    <dgm:cxn modelId="{3A307794-F7B6-4771-8D9A-5B37E2ACA12F}" type="presParOf" srcId="{EB941E9E-161F-45C9-B087-5DD45F82967E}" destId="{D7F6DEA9-C9A9-4B44-95FC-7622FF1FFE25}" srcOrd="1" destOrd="0" presId="urn:microsoft.com/office/officeart/2005/8/layout/orgChart1"/>
    <dgm:cxn modelId="{70966273-AD1A-4181-9F7C-06E7D1B786A6}" type="presParOf" srcId="{D7F6DEA9-C9A9-4B44-95FC-7622FF1FFE25}" destId="{4ED1421B-0144-4733-A660-2630B44C8888}" srcOrd="0" destOrd="0" presId="urn:microsoft.com/office/officeart/2005/8/layout/orgChart1"/>
    <dgm:cxn modelId="{B166FA0E-9C2A-40AB-AA10-D75ABD2F6160}" type="presParOf" srcId="{4ED1421B-0144-4733-A660-2630B44C8888}" destId="{4FC2A23B-EDBD-4D17-B0D1-EF04E76F5D41}" srcOrd="0" destOrd="0" presId="urn:microsoft.com/office/officeart/2005/8/layout/orgChart1"/>
    <dgm:cxn modelId="{1B72AAC2-77AE-4E9A-A558-79768E0DB6A2}" type="presParOf" srcId="{4ED1421B-0144-4733-A660-2630B44C8888}" destId="{4D6F20D1-794E-412E-B18D-8ECBFE60F535}" srcOrd="1" destOrd="0" presId="urn:microsoft.com/office/officeart/2005/8/layout/orgChart1"/>
    <dgm:cxn modelId="{722A90F9-57E7-4585-A673-17C5938E91D2}" type="presParOf" srcId="{D7F6DEA9-C9A9-4B44-95FC-7622FF1FFE25}" destId="{A0C80FD9-0043-4D03-8BA4-963D937AF954}" srcOrd="1" destOrd="0" presId="urn:microsoft.com/office/officeart/2005/8/layout/orgChart1"/>
    <dgm:cxn modelId="{385CBBD6-A016-4CCE-BB9C-141C80048A0D}" type="presParOf" srcId="{D7F6DEA9-C9A9-4B44-95FC-7622FF1FFE25}" destId="{1C8DFCB0-DF6F-4FC7-8DD3-C023D090DD88}" srcOrd="2" destOrd="0" presId="urn:microsoft.com/office/officeart/2005/8/layout/orgChart1"/>
    <dgm:cxn modelId="{C6B961B0-EECD-4F60-909B-16FA7EDBCEEA}" type="presParOf" srcId="{EB941E9E-161F-45C9-B087-5DD45F82967E}" destId="{A1A78137-C59B-4334-B15E-6815A566E241}" srcOrd="2" destOrd="0" presId="urn:microsoft.com/office/officeart/2005/8/layout/orgChart1"/>
    <dgm:cxn modelId="{3D2D5655-5E6B-4063-B67E-1F6EBCF62D82}" type="presParOf" srcId="{EB941E9E-161F-45C9-B087-5DD45F82967E}" destId="{BC46CED4-63DC-4730-AC03-A67A3904FAB1}" srcOrd="3" destOrd="0" presId="urn:microsoft.com/office/officeart/2005/8/layout/orgChart1"/>
    <dgm:cxn modelId="{4ABD42CE-065F-4992-91CC-FA4BE32C0104}" type="presParOf" srcId="{BC46CED4-63DC-4730-AC03-A67A3904FAB1}" destId="{5AA038A2-EDB0-4CA6-9BB1-AA2CC8BC58B4}" srcOrd="0" destOrd="0" presId="urn:microsoft.com/office/officeart/2005/8/layout/orgChart1"/>
    <dgm:cxn modelId="{FAF70C59-2767-468A-B24E-A0ECDCD3EC04}" type="presParOf" srcId="{5AA038A2-EDB0-4CA6-9BB1-AA2CC8BC58B4}" destId="{76B4CB21-E612-479A-BB85-00309B202472}" srcOrd="0" destOrd="0" presId="urn:microsoft.com/office/officeart/2005/8/layout/orgChart1"/>
    <dgm:cxn modelId="{39E6A026-97AD-4287-96E6-24002ED17A47}" type="presParOf" srcId="{5AA038A2-EDB0-4CA6-9BB1-AA2CC8BC58B4}" destId="{63CB28FF-C216-4A9D-B9F4-433993EC94CC}" srcOrd="1" destOrd="0" presId="urn:microsoft.com/office/officeart/2005/8/layout/orgChart1"/>
    <dgm:cxn modelId="{147E22C5-4A83-4BA6-86DA-25B2A9D8C647}" type="presParOf" srcId="{BC46CED4-63DC-4730-AC03-A67A3904FAB1}" destId="{31B2F2FC-620D-4FCE-BF99-3478C2ACD03B}" srcOrd="1" destOrd="0" presId="urn:microsoft.com/office/officeart/2005/8/layout/orgChart1"/>
    <dgm:cxn modelId="{B6C503B2-8D23-4B54-A8C4-401B36E3CE3B}" type="presParOf" srcId="{BC46CED4-63DC-4730-AC03-A67A3904FAB1}" destId="{E75E9077-F21D-4290-A79D-A38D4E82ABAF}" srcOrd="2" destOrd="0" presId="urn:microsoft.com/office/officeart/2005/8/layout/orgChart1"/>
    <dgm:cxn modelId="{413A81F0-CDD3-4DED-B552-1F0F71871D7B}" type="presParOf" srcId="{EB941E9E-161F-45C9-B087-5DD45F82967E}" destId="{20F86B87-27F2-47C2-95A6-E735EB845347}" srcOrd="4" destOrd="0" presId="urn:microsoft.com/office/officeart/2005/8/layout/orgChart1"/>
    <dgm:cxn modelId="{D29CA75E-FC87-42FA-BBD7-D45E8207B2B2}" type="presParOf" srcId="{EB941E9E-161F-45C9-B087-5DD45F82967E}" destId="{D8580010-FF75-460B-819A-CAB6388A10A4}" srcOrd="5" destOrd="0" presId="urn:microsoft.com/office/officeart/2005/8/layout/orgChart1"/>
    <dgm:cxn modelId="{3C71FF40-6C78-4994-830C-B6CECC1B0D2F}" type="presParOf" srcId="{D8580010-FF75-460B-819A-CAB6388A10A4}" destId="{6285863B-0408-405B-9E5F-A59B8D1E965A}" srcOrd="0" destOrd="0" presId="urn:microsoft.com/office/officeart/2005/8/layout/orgChart1"/>
    <dgm:cxn modelId="{11022FCA-059B-42DE-B6F4-0FD48EDE98A7}" type="presParOf" srcId="{6285863B-0408-405B-9E5F-A59B8D1E965A}" destId="{516A063D-2201-49B5-A6AB-CDD5282C38E7}" srcOrd="0" destOrd="0" presId="urn:microsoft.com/office/officeart/2005/8/layout/orgChart1"/>
    <dgm:cxn modelId="{2353CF5B-F785-437E-B2D8-8BAF058B2916}" type="presParOf" srcId="{6285863B-0408-405B-9E5F-A59B8D1E965A}" destId="{3D60D211-F0D0-451F-A8A3-81560F258AEF}" srcOrd="1" destOrd="0" presId="urn:microsoft.com/office/officeart/2005/8/layout/orgChart1"/>
    <dgm:cxn modelId="{5605572E-C870-4399-AECE-B1A80095D8DA}" type="presParOf" srcId="{D8580010-FF75-460B-819A-CAB6388A10A4}" destId="{D5B9F61C-DAA7-4BF0-810C-B00C7060876A}" srcOrd="1" destOrd="0" presId="urn:microsoft.com/office/officeart/2005/8/layout/orgChart1"/>
    <dgm:cxn modelId="{FBB1137B-5702-4417-AC6F-3D5CA449FDB2}" type="presParOf" srcId="{D8580010-FF75-460B-819A-CAB6388A10A4}" destId="{236D7A4A-79F2-457B-B398-C0A7CC4E365F}" srcOrd="2" destOrd="0" presId="urn:microsoft.com/office/officeart/2005/8/layout/orgChart1"/>
    <dgm:cxn modelId="{70209AD6-15B8-47B0-ABC0-0A17D6EF968F}" type="presParOf" srcId="{EB941E9E-161F-45C9-B087-5DD45F82967E}" destId="{1D3C7745-AF88-4B13-965A-13831182A301}" srcOrd="6" destOrd="0" presId="urn:microsoft.com/office/officeart/2005/8/layout/orgChart1"/>
    <dgm:cxn modelId="{643520C1-26B2-48EF-9393-8324FB41A91B}" type="presParOf" srcId="{EB941E9E-161F-45C9-B087-5DD45F82967E}" destId="{584E4670-0097-45CC-83E3-5AF064921F31}" srcOrd="7" destOrd="0" presId="urn:microsoft.com/office/officeart/2005/8/layout/orgChart1"/>
    <dgm:cxn modelId="{22233913-D51D-4582-91BD-B79EFFBCF527}" type="presParOf" srcId="{584E4670-0097-45CC-83E3-5AF064921F31}" destId="{981A5DDB-01E7-4F3A-B90F-51A546F3B07F}" srcOrd="0" destOrd="0" presId="urn:microsoft.com/office/officeart/2005/8/layout/orgChart1"/>
    <dgm:cxn modelId="{A8926085-CF64-4BF3-8EB4-BEDFD34C32B3}" type="presParOf" srcId="{981A5DDB-01E7-4F3A-B90F-51A546F3B07F}" destId="{419334A2-7C70-452A-B491-66F62D79D3F5}" srcOrd="0" destOrd="0" presId="urn:microsoft.com/office/officeart/2005/8/layout/orgChart1"/>
    <dgm:cxn modelId="{179C76EE-8E9A-4158-A475-79C7497049AC}" type="presParOf" srcId="{981A5DDB-01E7-4F3A-B90F-51A546F3B07F}" destId="{E1ACB24F-B774-476F-8854-5B5783A9C9EF}" srcOrd="1" destOrd="0" presId="urn:microsoft.com/office/officeart/2005/8/layout/orgChart1"/>
    <dgm:cxn modelId="{CEBA73F7-A864-4990-92E9-FFA3E4597442}" type="presParOf" srcId="{584E4670-0097-45CC-83E3-5AF064921F31}" destId="{827F67EF-D48D-49FE-9FA9-8E88FC3867E5}" srcOrd="1" destOrd="0" presId="urn:microsoft.com/office/officeart/2005/8/layout/orgChart1"/>
    <dgm:cxn modelId="{B64CD5FE-2724-4AE4-87EA-03E719023916}" type="presParOf" srcId="{584E4670-0097-45CC-83E3-5AF064921F31}" destId="{55F6BE00-8A44-444F-A986-FF57F8ECEA55}" srcOrd="2" destOrd="0" presId="urn:microsoft.com/office/officeart/2005/8/layout/orgChart1"/>
    <dgm:cxn modelId="{D963EFAB-DF81-4916-9BEE-2E6BB6A02E10}" type="presParOf" srcId="{5032127F-1A22-428C-B873-60D8ED26AB97}" destId="{A92891C5-D39B-430B-A17A-250F36E25B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884160-10EF-4E71-A52D-2593F19D1018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6A87951-0D3E-4A2D-A71D-199E0D6E9F1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КОГЭ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9BC9E-DA3D-4682-BF26-8D9B8C2A7A5E}" type="parTrans" cxnId="{7107DC1C-B75D-4745-938A-F705BC4FA6B4}">
      <dgm:prSet/>
      <dgm:spPr/>
      <dgm:t>
        <a:bodyPr/>
        <a:lstStyle/>
        <a:p>
          <a:endParaRPr lang="ru-RU" sz="1200"/>
        </a:p>
      </dgm:t>
    </dgm:pt>
    <dgm:pt modelId="{1C66A9B6-EC11-4197-A8E2-84960DDB1C43}" type="sibTrans" cxnId="{7107DC1C-B75D-4745-938A-F705BC4FA6B4}">
      <dgm:prSet/>
      <dgm:spPr/>
      <dgm:t>
        <a:bodyPr/>
        <a:lstStyle/>
        <a:p>
          <a:endParaRPr lang="ru-RU" sz="1200"/>
        </a:p>
      </dgm:t>
    </dgm:pt>
    <dgm:pt modelId="{F7F890B6-FAF0-4C5E-9A16-03756C1721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Станция КОГЭ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4FB48-439A-4482-B095-6BEB54144C8D}" type="parTrans" cxnId="{420C3FA2-546A-4475-9CDB-9FFDB7B70730}">
      <dgm:prSet/>
      <dgm:spPr/>
      <dgm:t>
        <a:bodyPr/>
        <a:lstStyle/>
        <a:p>
          <a:endParaRPr lang="ru-RU" sz="1200"/>
        </a:p>
      </dgm:t>
    </dgm:pt>
    <dgm:pt modelId="{3C2BD738-3845-4DA9-A5D6-9ECEC1B9498D}" type="sibTrans" cxnId="{420C3FA2-546A-4475-9CDB-9FFDB7B70730}">
      <dgm:prSet/>
      <dgm:spPr/>
      <dgm:t>
        <a:bodyPr/>
        <a:lstStyle/>
        <a:p>
          <a:endParaRPr lang="ru-RU" sz="1200"/>
        </a:p>
      </dgm:t>
    </dgm:pt>
    <dgm:pt modelId="{D8173ED7-FFE6-49ED-B584-D69C4FCC6D7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ЛК ППЭ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56231-B2A2-4C24-97E4-8F5125E8DCFE}" type="parTrans" cxnId="{136C9381-5A58-4B0D-AA90-5272D4889628}">
      <dgm:prSet/>
      <dgm:spPr/>
      <dgm:t>
        <a:bodyPr/>
        <a:lstStyle/>
        <a:p>
          <a:endParaRPr lang="ru-RU" sz="1200"/>
        </a:p>
      </dgm:t>
    </dgm:pt>
    <dgm:pt modelId="{945440BF-D208-48D7-BC5C-85C2F9440139}" type="sibTrans" cxnId="{136C9381-5A58-4B0D-AA90-5272D4889628}">
      <dgm:prSet/>
      <dgm:spPr/>
      <dgm:t>
        <a:bodyPr/>
        <a:lstStyle/>
        <a:p>
          <a:endParaRPr lang="ru-RU" sz="1200"/>
        </a:p>
      </dgm:t>
    </dgm:pt>
    <dgm:pt modelId="{1451E3E3-5FC1-4C83-8EF1-DC733DFB35F9}" type="pres">
      <dgm:prSet presAssocID="{13884160-10EF-4E71-A52D-2593F19D10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FC4593-FA90-480E-B5AF-D8F792BF465D}" type="pres">
      <dgm:prSet presAssocID="{C6A87951-0D3E-4A2D-A71D-199E0D6E9F1F}" presName="hierRoot1" presStyleCnt="0">
        <dgm:presLayoutVars>
          <dgm:hierBranch val="init"/>
        </dgm:presLayoutVars>
      </dgm:prSet>
      <dgm:spPr/>
    </dgm:pt>
    <dgm:pt modelId="{EABBDF1B-3D50-4694-989C-557D0A869815}" type="pres">
      <dgm:prSet presAssocID="{C6A87951-0D3E-4A2D-A71D-199E0D6E9F1F}" presName="rootComposite1" presStyleCnt="0"/>
      <dgm:spPr/>
    </dgm:pt>
    <dgm:pt modelId="{9E04C674-9503-4881-91A7-C9299A0257A2}" type="pres">
      <dgm:prSet presAssocID="{C6A87951-0D3E-4A2D-A71D-199E0D6E9F1F}" presName="rootText1" presStyleLbl="node0" presStyleIdx="0" presStyleCnt="1" custLinFactNeighborX="0" custLinFactNeighborY="-9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9884EF-BDDA-457B-81EA-FC741E5DE72D}" type="pres">
      <dgm:prSet presAssocID="{C6A87951-0D3E-4A2D-A71D-199E0D6E9F1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7C8B253-3706-4585-AD8B-748AE2BF32A6}" type="pres">
      <dgm:prSet presAssocID="{C6A87951-0D3E-4A2D-A71D-199E0D6E9F1F}" presName="hierChild2" presStyleCnt="0"/>
      <dgm:spPr/>
    </dgm:pt>
    <dgm:pt modelId="{3B590777-3E85-422D-9188-F7558530A7A3}" type="pres">
      <dgm:prSet presAssocID="{ECA4FB48-439A-4482-B095-6BEB54144C8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2B308E9-4993-4137-B242-20E9E83E3404}" type="pres">
      <dgm:prSet presAssocID="{F7F890B6-FAF0-4C5E-9A16-03756C17214E}" presName="hierRoot2" presStyleCnt="0">
        <dgm:presLayoutVars>
          <dgm:hierBranch val="init"/>
        </dgm:presLayoutVars>
      </dgm:prSet>
      <dgm:spPr/>
    </dgm:pt>
    <dgm:pt modelId="{4B866B73-F616-4B01-8BC4-2245EF860993}" type="pres">
      <dgm:prSet presAssocID="{F7F890B6-FAF0-4C5E-9A16-03756C17214E}" presName="rootComposite" presStyleCnt="0"/>
      <dgm:spPr/>
    </dgm:pt>
    <dgm:pt modelId="{3997AED0-D1C7-41ED-B8DC-D96627B756AB}" type="pres">
      <dgm:prSet presAssocID="{F7F890B6-FAF0-4C5E-9A16-03756C17214E}" presName="rootText" presStyleLbl="node2" presStyleIdx="0" presStyleCnt="2" custScaleX="122642" custLinFactNeighborX="107" custLinFactNeighborY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2484DA-DEDC-4D11-B460-C75642612DB8}" type="pres">
      <dgm:prSet presAssocID="{F7F890B6-FAF0-4C5E-9A16-03756C17214E}" presName="rootConnector" presStyleLbl="node2" presStyleIdx="0" presStyleCnt="2"/>
      <dgm:spPr/>
      <dgm:t>
        <a:bodyPr/>
        <a:lstStyle/>
        <a:p>
          <a:endParaRPr lang="ru-RU"/>
        </a:p>
      </dgm:t>
    </dgm:pt>
    <dgm:pt modelId="{64531BE3-831C-4270-8CB9-F8B482D176D0}" type="pres">
      <dgm:prSet presAssocID="{F7F890B6-FAF0-4C5E-9A16-03756C17214E}" presName="hierChild4" presStyleCnt="0"/>
      <dgm:spPr/>
    </dgm:pt>
    <dgm:pt modelId="{6A745D8A-3E08-4461-B33A-39149D4264B9}" type="pres">
      <dgm:prSet presAssocID="{F7F890B6-FAF0-4C5E-9A16-03756C17214E}" presName="hierChild5" presStyleCnt="0"/>
      <dgm:spPr/>
    </dgm:pt>
    <dgm:pt modelId="{261C7A54-6495-4E9F-9704-50AEE8837C69}" type="pres">
      <dgm:prSet presAssocID="{C2056231-B2A2-4C24-97E4-8F5125E8DCF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1EC30AA-1578-4744-8CDC-84520F29F24E}" type="pres">
      <dgm:prSet presAssocID="{D8173ED7-FFE6-49ED-B584-D69C4FCC6D7F}" presName="hierRoot2" presStyleCnt="0">
        <dgm:presLayoutVars>
          <dgm:hierBranch val="init"/>
        </dgm:presLayoutVars>
      </dgm:prSet>
      <dgm:spPr/>
    </dgm:pt>
    <dgm:pt modelId="{14C7605F-738C-4EEE-8BCF-A313E47BDA91}" type="pres">
      <dgm:prSet presAssocID="{D8173ED7-FFE6-49ED-B584-D69C4FCC6D7F}" presName="rootComposite" presStyleCnt="0"/>
      <dgm:spPr/>
    </dgm:pt>
    <dgm:pt modelId="{9631FDE3-9157-433E-B604-28ABB90B13B4}" type="pres">
      <dgm:prSet presAssocID="{D8173ED7-FFE6-49ED-B584-D69C4FCC6D7F}" presName="rootText" presStyleLbl="node2" presStyleIdx="1" presStyleCnt="2" custScaleX="113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E04196-441B-4EA7-9F86-BDF8BB5D49B8}" type="pres">
      <dgm:prSet presAssocID="{D8173ED7-FFE6-49ED-B584-D69C4FCC6D7F}" presName="rootConnector" presStyleLbl="node2" presStyleIdx="1" presStyleCnt="2"/>
      <dgm:spPr/>
      <dgm:t>
        <a:bodyPr/>
        <a:lstStyle/>
        <a:p>
          <a:endParaRPr lang="ru-RU"/>
        </a:p>
      </dgm:t>
    </dgm:pt>
    <dgm:pt modelId="{584BA4EB-2849-4697-906B-07C3CC876AD6}" type="pres">
      <dgm:prSet presAssocID="{D8173ED7-FFE6-49ED-B584-D69C4FCC6D7F}" presName="hierChild4" presStyleCnt="0"/>
      <dgm:spPr/>
    </dgm:pt>
    <dgm:pt modelId="{D9BF0464-7626-48F4-85C7-EA5B36E2DF88}" type="pres">
      <dgm:prSet presAssocID="{D8173ED7-FFE6-49ED-B584-D69C4FCC6D7F}" presName="hierChild5" presStyleCnt="0"/>
      <dgm:spPr/>
    </dgm:pt>
    <dgm:pt modelId="{0C467C73-4F5D-4AAC-94ED-518E18408470}" type="pres">
      <dgm:prSet presAssocID="{C6A87951-0D3E-4A2D-A71D-199E0D6E9F1F}" presName="hierChild3" presStyleCnt="0"/>
      <dgm:spPr/>
    </dgm:pt>
  </dgm:ptLst>
  <dgm:cxnLst>
    <dgm:cxn modelId="{7107DC1C-B75D-4745-938A-F705BC4FA6B4}" srcId="{13884160-10EF-4E71-A52D-2593F19D1018}" destId="{C6A87951-0D3E-4A2D-A71D-199E0D6E9F1F}" srcOrd="0" destOrd="0" parTransId="{3699BC9E-DA3D-4682-BF26-8D9B8C2A7A5E}" sibTransId="{1C66A9B6-EC11-4197-A8E2-84960DDB1C43}"/>
    <dgm:cxn modelId="{022ED4AF-7C68-40A7-B321-DE6DC59951A8}" type="presOf" srcId="{F7F890B6-FAF0-4C5E-9A16-03756C17214E}" destId="{752484DA-DEDC-4D11-B460-C75642612DB8}" srcOrd="1" destOrd="0" presId="urn:microsoft.com/office/officeart/2005/8/layout/orgChart1"/>
    <dgm:cxn modelId="{F2995D61-3A5E-4B10-919E-C809E0FD2E66}" type="presOf" srcId="{ECA4FB48-439A-4482-B095-6BEB54144C8D}" destId="{3B590777-3E85-422D-9188-F7558530A7A3}" srcOrd="0" destOrd="0" presId="urn:microsoft.com/office/officeart/2005/8/layout/orgChart1"/>
    <dgm:cxn modelId="{1A19095A-78E5-4583-BDFF-C73D3E23B6D7}" type="presOf" srcId="{C6A87951-0D3E-4A2D-A71D-199E0D6E9F1F}" destId="{9E04C674-9503-4881-91A7-C9299A0257A2}" srcOrd="0" destOrd="0" presId="urn:microsoft.com/office/officeart/2005/8/layout/orgChart1"/>
    <dgm:cxn modelId="{41AAE8ED-5613-44AA-A88F-F36401F3CFCD}" type="presOf" srcId="{C6A87951-0D3E-4A2D-A71D-199E0D6E9F1F}" destId="{349884EF-BDDA-457B-81EA-FC741E5DE72D}" srcOrd="1" destOrd="0" presId="urn:microsoft.com/office/officeart/2005/8/layout/orgChart1"/>
    <dgm:cxn modelId="{D878A536-9738-43D3-8BB3-FAF7900C9D75}" type="presOf" srcId="{D8173ED7-FFE6-49ED-B584-D69C4FCC6D7F}" destId="{9631FDE3-9157-433E-B604-28ABB90B13B4}" srcOrd="0" destOrd="0" presId="urn:microsoft.com/office/officeart/2005/8/layout/orgChart1"/>
    <dgm:cxn modelId="{3F068581-40F5-4150-9ACC-016D9240CEE9}" type="presOf" srcId="{D8173ED7-FFE6-49ED-B584-D69C4FCC6D7F}" destId="{3DE04196-441B-4EA7-9F86-BDF8BB5D49B8}" srcOrd="1" destOrd="0" presId="urn:microsoft.com/office/officeart/2005/8/layout/orgChart1"/>
    <dgm:cxn modelId="{041A909E-36DE-451D-ABBC-0C273EF9CD3C}" type="presOf" srcId="{F7F890B6-FAF0-4C5E-9A16-03756C17214E}" destId="{3997AED0-D1C7-41ED-B8DC-D96627B756AB}" srcOrd="0" destOrd="0" presId="urn:microsoft.com/office/officeart/2005/8/layout/orgChart1"/>
    <dgm:cxn modelId="{136C9381-5A58-4B0D-AA90-5272D4889628}" srcId="{C6A87951-0D3E-4A2D-A71D-199E0D6E9F1F}" destId="{D8173ED7-FFE6-49ED-B584-D69C4FCC6D7F}" srcOrd="1" destOrd="0" parTransId="{C2056231-B2A2-4C24-97E4-8F5125E8DCFE}" sibTransId="{945440BF-D208-48D7-BC5C-85C2F9440139}"/>
    <dgm:cxn modelId="{420C3FA2-546A-4475-9CDB-9FFDB7B70730}" srcId="{C6A87951-0D3E-4A2D-A71D-199E0D6E9F1F}" destId="{F7F890B6-FAF0-4C5E-9A16-03756C17214E}" srcOrd="0" destOrd="0" parTransId="{ECA4FB48-439A-4482-B095-6BEB54144C8D}" sibTransId="{3C2BD738-3845-4DA9-A5D6-9ECEC1B9498D}"/>
    <dgm:cxn modelId="{77E3DD2C-F7D4-49FD-9D00-8E7B7DEAF15A}" type="presOf" srcId="{C2056231-B2A2-4C24-97E4-8F5125E8DCFE}" destId="{261C7A54-6495-4E9F-9704-50AEE8837C69}" srcOrd="0" destOrd="0" presId="urn:microsoft.com/office/officeart/2005/8/layout/orgChart1"/>
    <dgm:cxn modelId="{A1BEED61-39BF-4B3E-8C1B-794412CF54B4}" type="presOf" srcId="{13884160-10EF-4E71-A52D-2593F19D1018}" destId="{1451E3E3-5FC1-4C83-8EF1-DC733DFB35F9}" srcOrd="0" destOrd="0" presId="urn:microsoft.com/office/officeart/2005/8/layout/orgChart1"/>
    <dgm:cxn modelId="{0AD6999B-D266-42D2-ADCC-F0F4AFB9CB23}" type="presParOf" srcId="{1451E3E3-5FC1-4C83-8EF1-DC733DFB35F9}" destId="{2CFC4593-FA90-480E-B5AF-D8F792BF465D}" srcOrd="0" destOrd="0" presId="urn:microsoft.com/office/officeart/2005/8/layout/orgChart1"/>
    <dgm:cxn modelId="{F1D5B808-45F5-4E4D-9936-F286673CCCB4}" type="presParOf" srcId="{2CFC4593-FA90-480E-B5AF-D8F792BF465D}" destId="{EABBDF1B-3D50-4694-989C-557D0A869815}" srcOrd="0" destOrd="0" presId="urn:microsoft.com/office/officeart/2005/8/layout/orgChart1"/>
    <dgm:cxn modelId="{44333709-6FC5-412A-9B0D-CB9D64B06B5F}" type="presParOf" srcId="{EABBDF1B-3D50-4694-989C-557D0A869815}" destId="{9E04C674-9503-4881-91A7-C9299A0257A2}" srcOrd="0" destOrd="0" presId="urn:microsoft.com/office/officeart/2005/8/layout/orgChart1"/>
    <dgm:cxn modelId="{F3BBE397-3BDC-4A05-BBE3-F286A7810C7B}" type="presParOf" srcId="{EABBDF1B-3D50-4694-989C-557D0A869815}" destId="{349884EF-BDDA-457B-81EA-FC741E5DE72D}" srcOrd="1" destOrd="0" presId="urn:microsoft.com/office/officeart/2005/8/layout/orgChart1"/>
    <dgm:cxn modelId="{8FD39C4E-B975-4E70-B41B-FC178C3DEB06}" type="presParOf" srcId="{2CFC4593-FA90-480E-B5AF-D8F792BF465D}" destId="{77C8B253-3706-4585-AD8B-748AE2BF32A6}" srcOrd="1" destOrd="0" presId="urn:microsoft.com/office/officeart/2005/8/layout/orgChart1"/>
    <dgm:cxn modelId="{683CA369-2C8D-44B4-B62E-DE72B6ADBEFF}" type="presParOf" srcId="{77C8B253-3706-4585-AD8B-748AE2BF32A6}" destId="{3B590777-3E85-422D-9188-F7558530A7A3}" srcOrd="0" destOrd="0" presId="urn:microsoft.com/office/officeart/2005/8/layout/orgChart1"/>
    <dgm:cxn modelId="{464830F5-E788-42E9-8C0E-98C283829A8C}" type="presParOf" srcId="{77C8B253-3706-4585-AD8B-748AE2BF32A6}" destId="{32B308E9-4993-4137-B242-20E9E83E3404}" srcOrd="1" destOrd="0" presId="urn:microsoft.com/office/officeart/2005/8/layout/orgChart1"/>
    <dgm:cxn modelId="{6E2855ED-8563-40A3-B419-9BF7F1189A88}" type="presParOf" srcId="{32B308E9-4993-4137-B242-20E9E83E3404}" destId="{4B866B73-F616-4B01-8BC4-2245EF860993}" srcOrd="0" destOrd="0" presId="urn:microsoft.com/office/officeart/2005/8/layout/orgChart1"/>
    <dgm:cxn modelId="{C5637DD9-776E-4E23-ABAC-FE190FE64022}" type="presParOf" srcId="{4B866B73-F616-4B01-8BC4-2245EF860993}" destId="{3997AED0-D1C7-41ED-B8DC-D96627B756AB}" srcOrd="0" destOrd="0" presId="urn:microsoft.com/office/officeart/2005/8/layout/orgChart1"/>
    <dgm:cxn modelId="{2A068DE3-45D3-4D77-B980-2EB2A0248B56}" type="presParOf" srcId="{4B866B73-F616-4B01-8BC4-2245EF860993}" destId="{752484DA-DEDC-4D11-B460-C75642612DB8}" srcOrd="1" destOrd="0" presId="urn:microsoft.com/office/officeart/2005/8/layout/orgChart1"/>
    <dgm:cxn modelId="{E3A380DB-7661-4775-A068-E787B517F845}" type="presParOf" srcId="{32B308E9-4993-4137-B242-20E9E83E3404}" destId="{64531BE3-831C-4270-8CB9-F8B482D176D0}" srcOrd="1" destOrd="0" presId="urn:microsoft.com/office/officeart/2005/8/layout/orgChart1"/>
    <dgm:cxn modelId="{8A3B2C5D-EB92-4F04-8DCB-E52D416EFDDB}" type="presParOf" srcId="{32B308E9-4993-4137-B242-20E9E83E3404}" destId="{6A745D8A-3E08-4461-B33A-39149D4264B9}" srcOrd="2" destOrd="0" presId="urn:microsoft.com/office/officeart/2005/8/layout/orgChart1"/>
    <dgm:cxn modelId="{7540CCB1-08B1-4915-8500-A8FF68D3B870}" type="presParOf" srcId="{77C8B253-3706-4585-AD8B-748AE2BF32A6}" destId="{261C7A54-6495-4E9F-9704-50AEE8837C69}" srcOrd="2" destOrd="0" presId="urn:microsoft.com/office/officeart/2005/8/layout/orgChart1"/>
    <dgm:cxn modelId="{E6AA1972-B180-484D-A759-8D5A46DB1743}" type="presParOf" srcId="{77C8B253-3706-4585-AD8B-748AE2BF32A6}" destId="{11EC30AA-1578-4744-8CDC-84520F29F24E}" srcOrd="3" destOrd="0" presId="urn:microsoft.com/office/officeart/2005/8/layout/orgChart1"/>
    <dgm:cxn modelId="{0828487A-9AD8-4BF4-8FAA-1D07ECF5A12B}" type="presParOf" srcId="{11EC30AA-1578-4744-8CDC-84520F29F24E}" destId="{14C7605F-738C-4EEE-8BCF-A313E47BDA91}" srcOrd="0" destOrd="0" presId="urn:microsoft.com/office/officeart/2005/8/layout/orgChart1"/>
    <dgm:cxn modelId="{473C7427-E5F2-49C9-BE8E-FCCF87B55609}" type="presParOf" srcId="{14C7605F-738C-4EEE-8BCF-A313E47BDA91}" destId="{9631FDE3-9157-433E-B604-28ABB90B13B4}" srcOrd="0" destOrd="0" presId="urn:microsoft.com/office/officeart/2005/8/layout/orgChart1"/>
    <dgm:cxn modelId="{448CFF61-598F-425D-9C5A-1AE32C79EE62}" type="presParOf" srcId="{14C7605F-738C-4EEE-8BCF-A313E47BDA91}" destId="{3DE04196-441B-4EA7-9F86-BDF8BB5D49B8}" srcOrd="1" destOrd="0" presId="urn:microsoft.com/office/officeart/2005/8/layout/orgChart1"/>
    <dgm:cxn modelId="{0C916F16-26BC-4D9C-9184-830632ACEC11}" type="presParOf" srcId="{11EC30AA-1578-4744-8CDC-84520F29F24E}" destId="{584BA4EB-2849-4697-906B-07C3CC876AD6}" srcOrd="1" destOrd="0" presId="urn:microsoft.com/office/officeart/2005/8/layout/orgChart1"/>
    <dgm:cxn modelId="{44F0D207-FDF0-4535-8409-D6829C03FEDF}" type="presParOf" srcId="{11EC30AA-1578-4744-8CDC-84520F29F24E}" destId="{D9BF0464-7626-48F4-85C7-EA5B36E2DF88}" srcOrd="2" destOrd="0" presId="urn:microsoft.com/office/officeart/2005/8/layout/orgChart1"/>
    <dgm:cxn modelId="{AD4148E5-D98D-4F14-8861-F13D4C43180E}" type="presParOf" srcId="{2CFC4593-FA90-480E-B5AF-D8F792BF465D}" destId="{0C467C73-4F5D-4AAC-94ED-518E184084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719220-3C87-4397-858B-70851ABFDF1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DCE957-C521-4378-B6F4-ABD46F282A5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Устная часть по иностранным языкам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E2EA5-6BB6-4606-8769-1A770E73966B}" type="parTrans" cxnId="{5D27DA83-2158-4D89-9E22-56012FE4F3DE}">
      <dgm:prSet/>
      <dgm:spPr/>
      <dgm:t>
        <a:bodyPr/>
        <a:lstStyle/>
        <a:p>
          <a:endParaRPr lang="ru-RU" sz="2400"/>
        </a:p>
      </dgm:t>
    </dgm:pt>
    <dgm:pt modelId="{38EDBF68-93E7-480C-88D2-4C8A8E0BCA5A}" type="sibTrans" cxnId="{5D27DA83-2158-4D89-9E22-56012FE4F3DE}">
      <dgm:prSet/>
      <dgm:spPr/>
      <dgm:t>
        <a:bodyPr/>
        <a:lstStyle/>
        <a:p>
          <a:endParaRPr lang="ru-RU" sz="2400"/>
        </a:p>
      </dgm:t>
    </dgm:pt>
    <dgm:pt modelId="{CCD46A8B-4BBF-4EB6-A1D5-6AC0ED216D9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Станция записи ответов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1831F-3E44-47B6-9B0D-839471AADA68}" type="parTrans" cxnId="{C4DFD3E5-98AE-4E02-9A49-609C0457DE6C}">
      <dgm:prSet/>
      <dgm:spPr/>
      <dgm:t>
        <a:bodyPr/>
        <a:lstStyle/>
        <a:p>
          <a:endParaRPr lang="ru-RU" sz="2400"/>
        </a:p>
      </dgm:t>
    </dgm:pt>
    <dgm:pt modelId="{349B8691-B767-4987-B188-43B23EE160C5}" type="sibTrans" cxnId="{C4DFD3E5-98AE-4E02-9A49-609C0457DE6C}">
      <dgm:prSet/>
      <dgm:spPr/>
      <dgm:t>
        <a:bodyPr/>
        <a:lstStyle/>
        <a:p>
          <a:endParaRPr lang="ru-RU" sz="2400"/>
        </a:p>
      </dgm:t>
    </dgm:pt>
    <dgm:pt modelId="{F7D921CB-C382-4507-B2FB-B8E24EE23AFF}" type="pres">
      <dgm:prSet presAssocID="{11719220-3C87-4397-858B-70851ABFDF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586CB4-3486-4746-B950-AB579CB400FD}" type="pres">
      <dgm:prSet presAssocID="{E6DCE957-C521-4378-B6F4-ABD46F282A58}" presName="hierRoot1" presStyleCnt="0">
        <dgm:presLayoutVars>
          <dgm:hierBranch val="init"/>
        </dgm:presLayoutVars>
      </dgm:prSet>
      <dgm:spPr/>
    </dgm:pt>
    <dgm:pt modelId="{1C9D20E7-B381-40C6-A948-73179333C13C}" type="pres">
      <dgm:prSet presAssocID="{E6DCE957-C521-4378-B6F4-ABD46F282A58}" presName="rootComposite1" presStyleCnt="0"/>
      <dgm:spPr/>
    </dgm:pt>
    <dgm:pt modelId="{60DBE35E-3D8E-4E3B-A1B4-F993574617F3}" type="pres">
      <dgm:prSet presAssocID="{E6DCE957-C521-4378-B6F4-ABD46F282A58}" presName="rootText1" presStyleLbl="node0" presStyleIdx="0" presStyleCnt="1" custScaleX="232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BFE92-63C8-423D-8B5D-6401C72C5C0C}" type="pres">
      <dgm:prSet presAssocID="{E6DCE957-C521-4378-B6F4-ABD46F282A5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0EA56F-0B17-42CB-87A5-F3FE380BB515}" type="pres">
      <dgm:prSet presAssocID="{E6DCE957-C521-4378-B6F4-ABD46F282A58}" presName="hierChild2" presStyleCnt="0"/>
      <dgm:spPr/>
    </dgm:pt>
    <dgm:pt modelId="{C8960CCD-C368-40D4-850E-858EBC8527CF}" type="pres">
      <dgm:prSet presAssocID="{2771831F-3E44-47B6-9B0D-839471AADA68}" presName="Name37" presStyleLbl="parChTrans1D2" presStyleIdx="0" presStyleCnt="1"/>
      <dgm:spPr/>
      <dgm:t>
        <a:bodyPr/>
        <a:lstStyle/>
        <a:p>
          <a:endParaRPr lang="ru-RU"/>
        </a:p>
      </dgm:t>
    </dgm:pt>
    <dgm:pt modelId="{6EFF9AC4-4FA9-47E5-8F85-38DF13CEE828}" type="pres">
      <dgm:prSet presAssocID="{CCD46A8B-4BBF-4EB6-A1D5-6AC0ED216D97}" presName="hierRoot2" presStyleCnt="0">
        <dgm:presLayoutVars>
          <dgm:hierBranch val="init"/>
        </dgm:presLayoutVars>
      </dgm:prSet>
      <dgm:spPr/>
    </dgm:pt>
    <dgm:pt modelId="{C0682C93-34D5-4420-B3CD-A1EA1B147B13}" type="pres">
      <dgm:prSet presAssocID="{CCD46A8B-4BBF-4EB6-A1D5-6AC0ED216D97}" presName="rootComposite" presStyleCnt="0"/>
      <dgm:spPr/>
    </dgm:pt>
    <dgm:pt modelId="{3EFC203F-2236-44CD-AD4D-A3DC675E121B}" type="pres">
      <dgm:prSet presAssocID="{CCD46A8B-4BBF-4EB6-A1D5-6AC0ED216D97}" presName="rootText" presStyleLbl="node2" presStyleIdx="0" presStyleCnt="1" custScaleX="221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3F6B8-B8C7-4EC6-B75C-F4AF592985A6}" type="pres">
      <dgm:prSet presAssocID="{CCD46A8B-4BBF-4EB6-A1D5-6AC0ED216D97}" presName="rootConnector" presStyleLbl="node2" presStyleIdx="0" presStyleCnt="1"/>
      <dgm:spPr/>
      <dgm:t>
        <a:bodyPr/>
        <a:lstStyle/>
        <a:p>
          <a:endParaRPr lang="ru-RU"/>
        </a:p>
      </dgm:t>
    </dgm:pt>
    <dgm:pt modelId="{844489BC-EDB8-465A-BC7F-9528FD6B06A6}" type="pres">
      <dgm:prSet presAssocID="{CCD46A8B-4BBF-4EB6-A1D5-6AC0ED216D97}" presName="hierChild4" presStyleCnt="0"/>
      <dgm:spPr/>
    </dgm:pt>
    <dgm:pt modelId="{D6B59BD2-9C1A-4F58-893A-BB6994E268F5}" type="pres">
      <dgm:prSet presAssocID="{CCD46A8B-4BBF-4EB6-A1D5-6AC0ED216D97}" presName="hierChild5" presStyleCnt="0"/>
      <dgm:spPr/>
    </dgm:pt>
    <dgm:pt modelId="{E637B695-0AC7-4880-BA15-2A2B532385C4}" type="pres">
      <dgm:prSet presAssocID="{E6DCE957-C521-4378-B6F4-ABD46F282A58}" presName="hierChild3" presStyleCnt="0"/>
      <dgm:spPr/>
    </dgm:pt>
  </dgm:ptLst>
  <dgm:cxnLst>
    <dgm:cxn modelId="{E216EAA9-F2CD-4C50-84BE-6783DA02C00C}" type="presOf" srcId="{E6DCE957-C521-4378-B6F4-ABD46F282A58}" destId="{60DBE35E-3D8E-4E3B-A1B4-F993574617F3}" srcOrd="0" destOrd="0" presId="urn:microsoft.com/office/officeart/2005/8/layout/orgChart1"/>
    <dgm:cxn modelId="{3C5C4E39-B633-4B34-A08D-A26C0D3E5EFA}" type="presOf" srcId="{2771831F-3E44-47B6-9B0D-839471AADA68}" destId="{C8960CCD-C368-40D4-850E-858EBC8527CF}" srcOrd="0" destOrd="0" presId="urn:microsoft.com/office/officeart/2005/8/layout/orgChart1"/>
    <dgm:cxn modelId="{45540B1E-47E4-46C5-AE4A-892E897A217D}" type="presOf" srcId="{11719220-3C87-4397-858B-70851ABFDF19}" destId="{F7D921CB-C382-4507-B2FB-B8E24EE23AFF}" srcOrd="0" destOrd="0" presId="urn:microsoft.com/office/officeart/2005/8/layout/orgChart1"/>
    <dgm:cxn modelId="{5D27DA83-2158-4D89-9E22-56012FE4F3DE}" srcId="{11719220-3C87-4397-858B-70851ABFDF19}" destId="{E6DCE957-C521-4378-B6F4-ABD46F282A58}" srcOrd="0" destOrd="0" parTransId="{690E2EA5-6BB6-4606-8769-1A770E73966B}" sibTransId="{38EDBF68-93E7-480C-88D2-4C8A8E0BCA5A}"/>
    <dgm:cxn modelId="{1185196D-8570-4B8D-9AF5-9C9A6ABA5941}" type="presOf" srcId="{E6DCE957-C521-4378-B6F4-ABD46F282A58}" destId="{CAEBFE92-63C8-423D-8B5D-6401C72C5C0C}" srcOrd="1" destOrd="0" presId="urn:microsoft.com/office/officeart/2005/8/layout/orgChart1"/>
    <dgm:cxn modelId="{C4DFD3E5-98AE-4E02-9A49-609C0457DE6C}" srcId="{E6DCE957-C521-4378-B6F4-ABD46F282A58}" destId="{CCD46A8B-4BBF-4EB6-A1D5-6AC0ED216D97}" srcOrd="0" destOrd="0" parTransId="{2771831F-3E44-47B6-9B0D-839471AADA68}" sibTransId="{349B8691-B767-4987-B188-43B23EE160C5}"/>
    <dgm:cxn modelId="{3E337D42-C2C7-4DF0-8F16-4E78B29E45C3}" type="presOf" srcId="{CCD46A8B-4BBF-4EB6-A1D5-6AC0ED216D97}" destId="{3EFC203F-2236-44CD-AD4D-A3DC675E121B}" srcOrd="0" destOrd="0" presId="urn:microsoft.com/office/officeart/2005/8/layout/orgChart1"/>
    <dgm:cxn modelId="{8DF63475-533E-4649-8946-FDBF0D0E8C4D}" type="presOf" srcId="{CCD46A8B-4BBF-4EB6-A1D5-6AC0ED216D97}" destId="{2913F6B8-B8C7-4EC6-B75C-F4AF592985A6}" srcOrd="1" destOrd="0" presId="urn:microsoft.com/office/officeart/2005/8/layout/orgChart1"/>
    <dgm:cxn modelId="{A23CDB77-EBD4-4DCA-A1FB-476E1A3969A0}" type="presParOf" srcId="{F7D921CB-C382-4507-B2FB-B8E24EE23AFF}" destId="{FE586CB4-3486-4746-B950-AB579CB400FD}" srcOrd="0" destOrd="0" presId="urn:microsoft.com/office/officeart/2005/8/layout/orgChart1"/>
    <dgm:cxn modelId="{ACD6458C-8D03-4723-BB08-F31BE11894D3}" type="presParOf" srcId="{FE586CB4-3486-4746-B950-AB579CB400FD}" destId="{1C9D20E7-B381-40C6-A948-73179333C13C}" srcOrd="0" destOrd="0" presId="urn:microsoft.com/office/officeart/2005/8/layout/orgChart1"/>
    <dgm:cxn modelId="{8EA078A1-6FF2-42A3-8C29-1D8199F25CB5}" type="presParOf" srcId="{1C9D20E7-B381-40C6-A948-73179333C13C}" destId="{60DBE35E-3D8E-4E3B-A1B4-F993574617F3}" srcOrd="0" destOrd="0" presId="urn:microsoft.com/office/officeart/2005/8/layout/orgChart1"/>
    <dgm:cxn modelId="{2FDECDBF-6693-4EBE-A6DC-9796BEC049B3}" type="presParOf" srcId="{1C9D20E7-B381-40C6-A948-73179333C13C}" destId="{CAEBFE92-63C8-423D-8B5D-6401C72C5C0C}" srcOrd="1" destOrd="0" presId="urn:microsoft.com/office/officeart/2005/8/layout/orgChart1"/>
    <dgm:cxn modelId="{756F5263-1CC3-40BD-B30B-AB4194401970}" type="presParOf" srcId="{FE586CB4-3486-4746-B950-AB579CB400FD}" destId="{DD0EA56F-0B17-42CB-87A5-F3FE380BB515}" srcOrd="1" destOrd="0" presId="urn:microsoft.com/office/officeart/2005/8/layout/orgChart1"/>
    <dgm:cxn modelId="{CC97D6CC-5E6A-44EB-A798-0E7C61487C5D}" type="presParOf" srcId="{DD0EA56F-0B17-42CB-87A5-F3FE380BB515}" destId="{C8960CCD-C368-40D4-850E-858EBC8527CF}" srcOrd="0" destOrd="0" presId="urn:microsoft.com/office/officeart/2005/8/layout/orgChart1"/>
    <dgm:cxn modelId="{8CEB2094-F444-4E0B-8F6C-AF34BC5496A4}" type="presParOf" srcId="{DD0EA56F-0B17-42CB-87A5-F3FE380BB515}" destId="{6EFF9AC4-4FA9-47E5-8F85-38DF13CEE828}" srcOrd="1" destOrd="0" presId="urn:microsoft.com/office/officeart/2005/8/layout/orgChart1"/>
    <dgm:cxn modelId="{E17FBEDA-80EC-4F8B-B770-743A00609811}" type="presParOf" srcId="{6EFF9AC4-4FA9-47E5-8F85-38DF13CEE828}" destId="{C0682C93-34D5-4420-B3CD-A1EA1B147B13}" srcOrd="0" destOrd="0" presId="urn:microsoft.com/office/officeart/2005/8/layout/orgChart1"/>
    <dgm:cxn modelId="{A450BF65-F2C5-44BB-93AC-DB5B42D4D012}" type="presParOf" srcId="{C0682C93-34D5-4420-B3CD-A1EA1B147B13}" destId="{3EFC203F-2236-44CD-AD4D-A3DC675E121B}" srcOrd="0" destOrd="0" presId="urn:microsoft.com/office/officeart/2005/8/layout/orgChart1"/>
    <dgm:cxn modelId="{4D775C88-DDEE-4369-8461-11C974445E19}" type="presParOf" srcId="{C0682C93-34D5-4420-B3CD-A1EA1B147B13}" destId="{2913F6B8-B8C7-4EC6-B75C-F4AF592985A6}" srcOrd="1" destOrd="0" presId="urn:microsoft.com/office/officeart/2005/8/layout/orgChart1"/>
    <dgm:cxn modelId="{B180F447-10A7-4BBB-AE6F-48F59F5A56E1}" type="presParOf" srcId="{6EFF9AC4-4FA9-47E5-8F85-38DF13CEE828}" destId="{844489BC-EDB8-465A-BC7F-9528FD6B06A6}" srcOrd="1" destOrd="0" presId="urn:microsoft.com/office/officeart/2005/8/layout/orgChart1"/>
    <dgm:cxn modelId="{A5EA6334-12D8-42FA-AEEB-E9E7BA33981C}" type="presParOf" srcId="{6EFF9AC4-4FA9-47E5-8F85-38DF13CEE828}" destId="{D6B59BD2-9C1A-4F58-893A-BB6994E268F5}" srcOrd="2" destOrd="0" presId="urn:microsoft.com/office/officeart/2005/8/layout/orgChart1"/>
    <dgm:cxn modelId="{DDD6172A-4A77-4230-A863-040A4C467E16}" type="presParOf" srcId="{FE586CB4-3486-4746-B950-AB579CB400FD}" destId="{E637B695-0AC7-4880-BA15-2A2B532385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36C4E6-5BA6-497D-8EB3-E284BC5159B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45B4357-BEE8-45D0-9A1F-E1FE8C35A888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CD74A-4917-4C46-8214-3F5AB73BFF12}" type="parTrans" cxnId="{A7655990-004B-42E6-B96A-7E1D3B41CDCE}">
      <dgm:prSet/>
      <dgm:spPr/>
      <dgm:t>
        <a:bodyPr/>
        <a:lstStyle/>
        <a:p>
          <a:pPr algn="ctr"/>
          <a:endParaRPr lang="ru-RU" sz="2000"/>
        </a:p>
      </dgm:t>
    </dgm:pt>
    <dgm:pt modelId="{DC3EDE76-57C3-46C3-BA49-34442C86427E}" type="sibTrans" cxnId="{A7655990-004B-42E6-B96A-7E1D3B41CDCE}">
      <dgm:prSet/>
      <dgm:spPr/>
      <dgm:t>
        <a:bodyPr/>
        <a:lstStyle/>
        <a:p>
          <a:pPr algn="ctr"/>
          <a:endParaRPr lang="ru-RU" sz="2000"/>
        </a:p>
      </dgm:t>
    </dgm:pt>
    <dgm:pt modelId="{E3E004DE-616D-4551-870F-405B32CA9C0A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160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5472C-07BD-4093-8694-BF8D564EE913}" type="parTrans" cxnId="{8001CD97-114D-43DC-B581-3F09C64AD6E7}">
      <dgm:prSet/>
      <dgm:spPr/>
      <dgm:t>
        <a:bodyPr/>
        <a:lstStyle/>
        <a:p>
          <a:pPr algn="ctr"/>
          <a:endParaRPr lang="ru-RU" sz="2000"/>
        </a:p>
      </dgm:t>
    </dgm:pt>
    <dgm:pt modelId="{D1A66488-CB92-4D1D-ABBE-B51D6114167D}" type="sibTrans" cxnId="{8001CD97-114D-43DC-B581-3F09C64AD6E7}">
      <dgm:prSet/>
      <dgm:spPr/>
      <dgm:t>
        <a:bodyPr/>
        <a:lstStyle/>
        <a:p>
          <a:pPr algn="ctr"/>
          <a:endParaRPr lang="ru-RU" sz="2000"/>
        </a:p>
      </dgm:t>
    </dgm:pt>
    <dgm:pt modelId="{BF3687F7-DE33-4755-943C-4A6A8A0C7D62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Аудиторий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9504D-4E4E-4943-B478-D7FA198D6B18}" type="parTrans" cxnId="{ED58F51B-682A-40AE-9416-65152EBB4380}">
      <dgm:prSet/>
      <dgm:spPr/>
      <dgm:t>
        <a:bodyPr/>
        <a:lstStyle/>
        <a:p>
          <a:pPr algn="ctr"/>
          <a:endParaRPr lang="ru-RU" sz="2000"/>
        </a:p>
      </dgm:t>
    </dgm:pt>
    <dgm:pt modelId="{8E4A1E21-16A3-40F3-AD92-8BCAEE3C7E3F}" type="sibTrans" cxnId="{ED58F51B-682A-40AE-9416-65152EBB4380}">
      <dgm:prSet/>
      <dgm:spPr/>
      <dgm:t>
        <a:bodyPr/>
        <a:lstStyle/>
        <a:p>
          <a:pPr algn="ctr"/>
          <a:endParaRPr lang="ru-RU" sz="2000"/>
        </a:p>
      </dgm:t>
    </dgm:pt>
    <dgm:pt modelId="{1949FF05-C2FE-49AD-BA9D-F66AFE0B072F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1273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4D61D-8589-4444-A0EC-AA3A32BD34DC}" type="parTrans" cxnId="{6FA6B56F-EEF1-4474-88FD-B9509EE988ED}">
      <dgm:prSet/>
      <dgm:spPr/>
      <dgm:t>
        <a:bodyPr/>
        <a:lstStyle/>
        <a:p>
          <a:pPr algn="ctr"/>
          <a:endParaRPr lang="ru-RU" sz="2000"/>
        </a:p>
      </dgm:t>
    </dgm:pt>
    <dgm:pt modelId="{1724E41B-4DD3-4762-A6B3-94BF3E267413}" type="sibTrans" cxnId="{6FA6B56F-EEF1-4474-88FD-B9509EE988ED}">
      <dgm:prSet/>
      <dgm:spPr/>
      <dgm:t>
        <a:bodyPr/>
        <a:lstStyle/>
        <a:p>
          <a:pPr algn="ctr"/>
          <a:endParaRPr lang="ru-RU" sz="2000"/>
        </a:p>
      </dgm:t>
    </dgm:pt>
    <dgm:pt modelId="{CD74C6C4-C8EE-47B5-9615-74E99BC56D45}" type="pres">
      <dgm:prSet presAssocID="{9236C4E6-5BA6-497D-8EB3-E284BC515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C8535-D4B2-43A1-A273-0F29B11635FB}" type="pres">
      <dgm:prSet presAssocID="{545B4357-BEE8-45D0-9A1F-E1FE8C35A888}" presName="linNode" presStyleCnt="0"/>
      <dgm:spPr/>
    </dgm:pt>
    <dgm:pt modelId="{E2E24B21-E38D-44A0-8DCE-7F7B2EE0DC1A}" type="pres">
      <dgm:prSet presAssocID="{545B4357-BEE8-45D0-9A1F-E1FE8C35A888}" presName="parentText" presStyleLbl="node1" presStyleIdx="0" presStyleCnt="2" custScaleX="297640" custLinFactY="-25304" custLinFactNeighborX="-6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E445-0686-4F00-BF62-1E9375A45569}" type="pres">
      <dgm:prSet presAssocID="{545B4357-BEE8-45D0-9A1F-E1FE8C35A88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45C7A-17A1-4AB1-B8CE-2508636175FC}" type="pres">
      <dgm:prSet presAssocID="{DC3EDE76-57C3-46C3-BA49-34442C86427E}" presName="sp" presStyleCnt="0"/>
      <dgm:spPr/>
    </dgm:pt>
    <dgm:pt modelId="{576A9BCB-CA18-4BB7-8FA9-43ABE4C02F6C}" type="pres">
      <dgm:prSet presAssocID="{BF3687F7-DE33-4755-943C-4A6A8A0C7D62}" presName="linNode" presStyleCnt="0"/>
      <dgm:spPr/>
    </dgm:pt>
    <dgm:pt modelId="{30DBE4CE-59E4-4B2E-A2BA-B77835B2960B}" type="pres">
      <dgm:prSet presAssocID="{BF3687F7-DE33-4755-943C-4A6A8A0C7D62}" presName="parentText" presStyleLbl="node1" presStyleIdx="1" presStyleCnt="2" custScaleX="2976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BA5DE-0AC3-4ED8-804E-379047D880D0}" type="pres">
      <dgm:prSet presAssocID="{BF3687F7-DE33-4755-943C-4A6A8A0C7D6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1CD97-114D-43DC-B581-3F09C64AD6E7}" srcId="{545B4357-BEE8-45D0-9A1F-E1FE8C35A888}" destId="{E3E004DE-616D-4551-870F-405B32CA9C0A}" srcOrd="0" destOrd="0" parTransId="{30C5472C-07BD-4093-8694-BF8D564EE913}" sibTransId="{D1A66488-CB92-4D1D-ABBE-B51D6114167D}"/>
    <dgm:cxn modelId="{ED58F51B-682A-40AE-9416-65152EBB4380}" srcId="{9236C4E6-5BA6-497D-8EB3-E284BC5159B7}" destId="{BF3687F7-DE33-4755-943C-4A6A8A0C7D62}" srcOrd="1" destOrd="0" parTransId="{9219504D-4E4E-4943-B478-D7FA198D6B18}" sibTransId="{8E4A1E21-16A3-40F3-AD92-8BCAEE3C7E3F}"/>
    <dgm:cxn modelId="{EC64C1B9-08DB-4EBD-830D-0A636B383AB9}" type="presOf" srcId="{1949FF05-C2FE-49AD-BA9D-F66AFE0B072F}" destId="{126BA5DE-0AC3-4ED8-804E-379047D880D0}" srcOrd="0" destOrd="0" presId="urn:microsoft.com/office/officeart/2005/8/layout/vList5"/>
    <dgm:cxn modelId="{6FA6B56F-EEF1-4474-88FD-B9509EE988ED}" srcId="{BF3687F7-DE33-4755-943C-4A6A8A0C7D62}" destId="{1949FF05-C2FE-49AD-BA9D-F66AFE0B072F}" srcOrd="0" destOrd="0" parTransId="{EA04D61D-8589-4444-A0EC-AA3A32BD34DC}" sibTransId="{1724E41B-4DD3-4762-A6B3-94BF3E267413}"/>
    <dgm:cxn modelId="{51B88453-4269-4AD5-ACE7-54CE63C8199E}" type="presOf" srcId="{E3E004DE-616D-4551-870F-405B32CA9C0A}" destId="{F752E445-0686-4F00-BF62-1E9375A45569}" srcOrd="0" destOrd="0" presId="urn:microsoft.com/office/officeart/2005/8/layout/vList5"/>
    <dgm:cxn modelId="{118D07F8-91A8-4596-88E2-65077D7566B1}" type="presOf" srcId="{545B4357-BEE8-45D0-9A1F-E1FE8C35A888}" destId="{E2E24B21-E38D-44A0-8DCE-7F7B2EE0DC1A}" srcOrd="0" destOrd="0" presId="urn:microsoft.com/office/officeart/2005/8/layout/vList5"/>
    <dgm:cxn modelId="{57961DF2-00D7-447B-86D5-919D385C67CD}" type="presOf" srcId="{9236C4E6-5BA6-497D-8EB3-E284BC5159B7}" destId="{CD74C6C4-C8EE-47B5-9615-74E99BC56D45}" srcOrd="0" destOrd="0" presId="urn:microsoft.com/office/officeart/2005/8/layout/vList5"/>
    <dgm:cxn modelId="{B4A49677-9F39-4B4C-B8A5-76316EF119EB}" type="presOf" srcId="{BF3687F7-DE33-4755-943C-4A6A8A0C7D62}" destId="{30DBE4CE-59E4-4B2E-A2BA-B77835B2960B}" srcOrd="0" destOrd="0" presId="urn:microsoft.com/office/officeart/2005/8/layout/vList5"/>
    <dgm:cxn modelId="{A7655990-004B-42E6-B96A-7E1D3B41CDCE}" srcId="{9236C4E6-5BA6-497D-8EB3-E284BC5159B7}" destId="{545B4357-BEE8-45D0-9A1F-E1FE8C35A888}" srcOrd="0" destOrd="0" parTransId="{200CD74A-4917-4C46-8214-3F5AB73BFF12}" sibTransId="{DC3EDE76-57C3-46C3-BA49-34442C86427E}"/>
    <dgm:cxn modelId="{44507C69-8301-4439-A7A9-6866DAD15818}" type="presParOf" srcId="{CD74C6C4-C8EE-47B5-9615-74E99BC56D45}" destId="{046C8535-D4B2-43A1-A273-0F29B11635FB}" srcOrd="0" destOrd="0" presId="urn:microsoft.com/office/officeart/2005/8/layout/vList5"/>
    <dgm:cxn modelId="{6615FB14-4770-478A-AA06-F3DB72977D1C}" type="presParOf" srcId="{046C8535-D4B2-43A1-A273-0F29B11635FB}" destId="{E2E24B21-E38D-44A0-8DCE-7F7B2EE0DC1A}" srcOrd="0" destOrd="0" presId="urn:microsoft.com/office/officeart/2005/8/layout/vList5"/>
    <dgm:cxn modelId="{092917B3-F85B-4478-B2BF-5C4BB8F59DF0}" type="presParOf" srcId="{046C8535-D4B2-43A1-A273-0F29B11635FB}" destId="{F752E445-0686-4F00-BF62-1E9375A45569}" srcOrd="1" destOrd="0" presId="urn:microsoft.com/office/officeart/2005/8/layout/vList5"/>
    <dgm:cxn modelId="{BD5D7A39-4CAA-4618-AA19-CF52938BD519}" type="presParOf" srcId="{CD74C6C4-C8EE-47B5-9615-74E99BC56D45}" destId="{72845C7A-17A1-4AB1-B8CE-2508636175FC}" srcOrd="1" destOrd="0" presId="urn:microsoft.com/office/officeart/2005/8/layout/vList5"/>
    <dgm:cxn modelId="{449148C5-0402-43C0-939B-BC363342C943}" type="presParOf" srcId="{CD74C6C4-C8EE-47B5-9615-74E99BC56D45}" destId="{576A9BCB-CA18-4BB7-8FA9-43ABE4C02F6C}" srcOrd="2" destOrd="0" presId="urn:microsoft.com/office/officeart/2005/8/layout/vList5"/>
    <dgm:cxn modelId="{37334643-B54E-4B69-A9F4-B28484E9E659}" type="presParOf" srcId="{576A9BCB-CA18-4BB7-8FA9-43ABE4C02F6C}" destId="{30DBE4CE-59E4-4B2E-A2BA-B77835B2960B}" srcOrd="0" destOrd="0" presId="urn:microsoft.com/office/officeart/2005/8/layout/vList5"/>
    <dgm:cxn modelId="{E27DD486-9926-476F-BA59-66F11C2F1807}" type="presParOf" srcId="{576A9BCB-CA18-4BB7-8FA9-43ABE4C02F6C}" destId="{126BA5DE-0AC3-4ED8-804E-379047D880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661767-2E1E-48B0-B1A6-C710A3BCA6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7DB27-2635-44BB-8FF4-CB014A7CF17F}">
      <dgm:prSet phldrT="[Текст]" custT="1"/>
      <dgm:spPr/>
      <dgm:t>
        <a:bodyPr/>
        <a:lstStyle/>
        <a:p>
          <a:r>
            <a:rPr lang="ru-RU" sz="1600" dirty="0" smtClean="0">
              <a:sym typeface="Symbol"/>
            </a:rPr>
            <a:t></a:t>
          </a:r>
          <a:endParaRPr lang="ru-RU" sz="1600" dirty="0"/>
        </a:p>
      </dgm:t>
    </dgm:pt>
    <dgm:pt modelId="{DECC3544-977C-4803-98CA-1188BC922183}" type="parTrans" cxnId="{C9872A54-CEC5-47FE-B0CF-9A555B8F2F56}">
      <dgm:prSet/>
      <dgm:spPr/>
      <dgm:t>
        <a:bodyPr/>
        <a:lstStyle/>
        <a:p>
          <a:endParaRPr lang="ru-RU" sz="2400"/>
        </a:p>
      </dgm:t>
    </dgm:pt>
    <dgm:pt modelId="{45A38E3B-C75F-458B-A955-52978813364D}" type="sibTrans" cxnId="{C9872A54-CEC5-47FE-B0CF-9A555B8F2F56}">
      <dgm:prSet/>
      <dgm:spPr/>
      <dgm:t>
        <a:bodyPr/>
        <a:lstStyle/>
        <a:p>
          <a:endParaRPr lang="ru-RU" sz="2400"/>
        </a:p>
      </dgm:t>
    </dgm:pt>
    <dgm:pt modelId="{CDE4314D-4444-4DBD-B12B-4196912A116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Нестабильная работа станций записи</a:t>
          </a:r>
          <a:endParaRPr lang="ru-RU" sz="1800" dirty="0"/>
        </a:p>
      </dgm:t>
    </dgm:pt>
    <dgm:pt modelId="{FFC897CE-9AD5-4DB3-A9EB-326AC6E34B2F}" type="parTrans" cxnId="{37977D83-AF8D-4C0D-AE49-8ECFB0E03297}">
      <dgm:prSet/>
      <dgm:spPr/>
      <dgm:t>
        <a:bodyPr/>
        <a:lstStyle/>
        <a:p>
          <a:endParaRPr lang="ru-RU" sz="2400"/>
        </a:p>
      </dgm:t>
    </dgm:pt>
    <dgm:pt modelId="{225D5A46-F60C-4218-91DF-3152541DE238}" type="sibTrans" cxnId="{37977D83-AF8D-4C0D-AE49-8ECFB0E03297}">
      <dgm:prSet/>
      <dgm:spPr/>
      <dgm:t>
        <a:bodyPr/>
        <a:lstStyle/>
        <a:p>
          <a:endParaRPr lang="ru-RU" sz="2400"/>
        </a:p>
      </dgm:t>
    </dgm:pt>
    <dgm:pt modelId="{18D0464F-4B2E-432A-9650-0C238E43F00A}">
      <dgm:prSet phldrT="[Текст]" custT="1"/>
      <dgm:spPr/>
      <dgm:t>
        <a:bodyPr/>
        <a:lstStyle/>
        <a:p>
          <a:endParaRPr lang="ru-RU" sz="1600" dirty="0"/>
        </a:p>
      </dgm:t>
    </dgm:pt>
    <dgm:pt modelId="{577CCE3C-E4D0-4BC0-A501-227C9BB6C7FE}" type="parTrans" cxnId="{E93C7A55-D102-4913-B60C-FA8276BD085E}">
      <dgm:prSet/>
      <dgm:spPr/>
      <dgm:t>
        <a:bodyPr/>
        <a:lstStyle/>
        <a:p>
          <a:endParaRPr lang="ru-RU" sz="2400"/>
        </a:p>
      </dgm:t>
    </dgm:pt>
    <dgm:pt modelId="{A44B7D06-B486-44C6-9C7C-BB6DBB3E092D}" type="sibTrans" cxnId="{E93C7A55-D102-4913-B60C-FA8276BD085E}">
      <dgm:prSet/>
      <dgm:spPr/>
      <dgm:t>
        <a:bodyPr/>
        <a:lstStyle/>
        <a:p>
          <a:endParaRPr lang="ru-RU" sz="2400"/>
        </a:p>
      </dgm:t>
    </dgm:pt>
    <dgm:pt modelId="{453A69EA-2048-4B52-AD7E-7BA797A436BB}">
      <dgm:prSet phldrT="[Текст]" custT="1"/>
      <dgm:spPr/>
      <dgm:t>
        <a:bodyPr/>
        <a:lstStyle/>
        <a:p>
          <a:endParaRPr lang="ru-RU" sz="1600" dirty="0"/>
        </a:p>
      </dgm:t>
    </dgm:pt>
    <dgm:pt modelId="{9D428CB0-64B2-4FCA-A6DB-4FDBDE6A211E}" type="parTrans" cxnId="{6D9790A4-0CE6-438E-9998-81511A279DF0}">
      <dgm:prSet/>
      <dgm:spPr/>
      <dgm:t>
        <a:bodyPr/>
        <a:lstStyle/>
        <a:p>
          <a:endParaRPr lang="ru-RU" sz="2400"/>
        </a:p>
      </dgm:t>
    </dgm:pt>
    <dgm:pt modelId="{68FCC71B-D40E-4DBF-A245-EB00EFB94234}" type="sibTrans" cxnId="{6D9790A4-0CE6-438E-9998-81511A279DF0}">
      <dgm:prSet/>
      <dgm:spPr/>
      <dgm:t>
        <a:bodyPr/>
        <a:lstStyle/>
        <a:p>
          <a:endParaRPr lang="ru-RU" sz="2400"/>
        </a:p>
      </dgm:t>
    </dgm:pt>
    <dgm:pt modelId="{A34251F2-363A-423F-8D0B-16A00222E77E}">
      <dgm:prSet phldrT="[Текст]" custT="1"/>
      <dgm:spPr/>
      <dgm:t>
        <a:bodyPr/>
        <a:lstStyle/>
        <a:p>
          <a:endParaRPr lang="ru-RU" sz="1600" dirty="0"/>
        </a:p>
      </dgm:t>
    </dgm:pt>
    <dgm:pt modelId="{EAE9A2A2-6056-46D3-842E-DB6D9C37C406}" type="parTrans" cxnId="{BE07B7F6-F870-4B76-9978-195CBD573685}">
      <dgm:prSet/>
      <dgm:spPr/>
      <dgm:t>
        <a:bodyPr/>
        <a:lstStyle/>
        <a:p>
          <a:endParaRPr lang="ru-RU" sz="2400"/>
        </a:p>
      </dgm:t>
    </dgm:pt>
    <dgm:pt modelId="{AC10D1E8-6A81-484F-9109-9FBC77818169}" type="sibTrans" cxnId="{BE07B7F6-F870-4B76-9978-195CBD573685}">
      <dgm:prSet/>
      <dgm:spPr/>
      <dgm:t>
        <a:bodyPr/>
        <a:lstStyle/>
        <a:p>
          <a:endParaRPr lang="ru-RU" sz="2400"/>
        </a:p>
      </dgm:t>
    </dgm:pt>
    <dgm:pt modelId="{E09AA64B-87BD-4C18-A249-E08C42BC451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Нерациональный расчет времени на подготовку оборудования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B326C-18D6-494C-8D4B-6532B4EAC8B7}" type="parTrans" cxnId="{D1DDBF73-1A10-4ACF-A5ED-C37A51D95964}">
      <dgm:prSet/>
      <dgm:spPr/>
      <dgm:t>
        <a:bodyPr/>
        <a:lstStyle/>
        <a:p>
          <a:endParaRPr lang="ru-RU" sz="2400"/>
        </a:p>
      </dgm:t>
    </dgm:pt>
    <dgm:pt modelId="{4BFEBFDB-DC81-4868-ADAF-2DFB51777E37}" type="sibTrans" cxnId="{D1DDBF73-1A10-4ACF-A5ED-C37A51D95964}">
      <dgm:prSet/>
      <dgm:spPr/>
      <dgm:t>
        <a:bodyPr/>
        <a:lstStyle/>
        <a:p>
          <a:endParaRPr lang="ru-RU" sz="2400"/>
        </a:p>
      </dgm:t>
    </dgm:pt>
    <dgm:pt modelId="{B34A81C8-6650-4C5A-AE2A-BA524C77C9C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при тестовой печати. Замена принтеров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AC239-EBF3-42A9-8CC9-747135CEF38A}" type="parTrans" cxnId="{9F8D9FC4-5FF9-458B-8A83-C4E24417A295}">
      <dgm:prSet/>
      <dgm:spPr/>
      <dgm:t>
        <a:bodyPr/>
        <a:lstStyle/>
        <a:p>
          <a:endParaRPr lang="ru-RU" sz="2400"/>
        </a:p>
      </dgm:t>
    </dgm:pt>
    <dgm:pt modelId="{F464A272-85C3-4C60-9AC5-1DF9D03C9EA6}" type="sibTrans" cxnId="{9F8D9FC4-5FF9-458B-8A83-C4E24417A295}">
      <dgm:prSet/>
      <dgm:spPr/>
      <dgm:t>
        <a:bodyPr/>
        <a:lstStyle/>
        <a:p>
          <a:endParaRPr lang="ru-RU" sz="2400"/>
        </a:p>
      </dgm:t>
    </dgm:pt>
    <dgm:pt modelId="{43D7D5C7-5B1C-4662-96FE-EB70A3930CB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Ошибка при загрузке актов со станций записи на станцию авторизации. Проблема решалась удалением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токена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повторной авторизацией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BFB16-A428-498D-9070-F224B7CA6511}" type="parTrans" cxnId="{751EB6AC-0B37-4DC9-94F1-E50E0441DC59}">
      <dgm:prSet/>
      <dgm:spPr/>
      <dgm:t>
        <a:bodyPr/>
        <a:lstStyle/>
        <a:p>
          <a:endParaRPr lang="ru-RU" sz="2400"/>
        </a:p>
      </dgm:t>
    </dgm:pt>
    <dgm:pt modelId="{E2E6BA69-8FC2-4923-A83E-B919A83929FF}" type="sibTrans" cxnId="{751EB6AC-0B37-4DC9-94F1-E50E0441DC59}">
      <dgm:prSet/>
      <dgm:spPr/>
      <dgm:t>
        <a:bodyPr/>
        <a:lstStyle/>
        <a:p>
          <a:endParaRPr lang="ru-RU" sz="2400"/>
        </a:p>
      </dgm:t>
    </dgm:pt>
    <dgm:pt modelId="{1C9216EB-079E-41EE-A182-28CA16A9F4BA}">
      <dgm:prSet phldrT="[Текст]" custT="1"/>
      <dgm:spPr/>
      <dgm:t>
        <a:bodyPr/>
        <a:lstStyle/>
        <a:p>
          <a:endParaRPr lang="ru-RU" sz="1600" dirty="0"/>
        </a:p>
      </dgm:t>
    </dgm:pt>
    <dgm:pt modelId="{BA93B9B9-F1E3-4416-9007-FBF845EF8C01}" type="parTrans" cxnId="{2478E19D-3172-495E-9A32-BA7FF0DC2580}">
      <dgm:prSet/>
      <dgm:spPr/>
      <dgm:t>
        <a:bodyPr/>
        <a:lstStyle/>
        <a:p>
          <a:endParaRPr lang="ru-RU" sz="2400"/>
        </a:p>
      </dgm:t>
    </dgm:pt>
    <dgm:pt modelId="{AEC674CB-6AC1-418F-97A5-494AE1F81982}" type="sibTrans" cxnId="{2478E19D-3172-495E-9A32-BA7FF0DC2580}">
      <dgm:prSet/>
      <dgm:spPr/>
      <dgm:t>
        <a:bodyPr/>
        <a:lstStyle/>
        <a:p>
          <a:endParaRPr lang="ru-RU" sz="2400"/>
        </a:p>
      </dgm:t>
    </dgm:pt>
    <dgm:pt modelId="{2CEE1863-2607-42BA-BAF1-B6F74841061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ПО для станций КОГЭ за день до апробации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853CB-6672-4034-AF8E-0EEDF897B3F9}" type="parTrans" cxnId="{2CC98CFD-3520-48D6-846E-E480540F2093}">
      <dgm:prSet/>
      <dgm:spPr/>
      <dgm:t>
        <a:bodyPr/>
        <a:lstStyle/>
        <a:p>
          <a:endParaRPr lang="ru-RU" sz="2400"/>
        </a:p>
      </dgm:t>
    </dgm:pt>
    <dgm:pt modelId="{6CA18912-CBE1-4908-B173-9ADC41F66EE7}" type="sibTrans" cxnId="{2CC98CFD-3520-48D6-846E-E480540F2093}">
      <dgm:prSet/>
      <dgm:spPr/>
      <dgm:t>
        <a:bodyPr/>
        <a:lstStyle/>
        <a:p>
          <a:endParaRPr lang="ru-RU" sz="2400"/>
        </a:p>
      </dgm:t>
    </dgm:pt>
    <dgm:pt modelId="{0F3DD46F-0E40-4412-93B2-D9F5266B0B8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при загрузке актов со станций КОГЭ в ЛК ППЭ. Повторная и многократная выгрузка актов технической готовности со станций КОГЭ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55906-3A37-4B1D-8577-2C3CEC7F584A}" type="parTrans" cxnId="{930ABD79-D42E-4E9F-A0D6-3D8945BB261D}">
      <dgm:prSet/>
      <dgm:spPr/>
      <dgm:t>
        <a:bodyPr/>
        <a:lstStyle/>
        <a:p>
          <a:endParaRPr lang="ru-RU" sz="2400"/>
        </a:p>
      </dgm:t>
    </dgm:pt>
    <dgm:pt modelId="{FC37A641-E056-4D0C-B6AD-19CEF08A7CAF}" type="sibTrans" cxnId="{930ABD79-D42E-4E9F-A0D6-3D8945BB261D}">
      <dgm:prSet/>
      <dgm:spPr/>
      <dgm:t>
        <a:bodyPr/>
        <a:lstStyle/>
        <a:p>
          <a:endParaRPr lang="ru-RU" sz="2400"/>
        </a:p>
      </dgm:t>
    </dgm:pt>
    <dgm:pt modelId="{CD815259-EE6F-4F87-BA0F-42F8A43766A6}">
      <dgm:prSet phldrT="[Текст]" custT="1"/>
      <dgm:spPr/>
      <dgm:t>
        <a:bodyPr/>
        <a:lstStyle/>
        <a:p>
          <a:endParaRPr lang="ru-RU" sz="1600" dirty="0"/>
        </a:p>
      </dgm:t>
    </dgm:pt>
    <dgm:pt modelId="{4A60EA71-EA3E-4B30-9F34-8AEC5517C465}" type="parTrans" cxnId="{A18BF497-4C55-4BA2-A803-4D1309A4AE69}">
      <dgm:prSet/>
      <dgm:spPr/>
      <dgm:t>
        <a:bodyPr/>
        <a:lstStyle/>
        <a:p>
          <a:endParaRPr lang="ru-RU" sz="2400"/>
        </a:p>
      </dgm:t>
    </dgm:pt>
    <dgm:pt modelId="{424A2CA8-EDCE-4B8D-8AE8-551DAA3D0337}" type="sibTrans" cxnId="{A18BF497-4C55-4BA2-A803-4D1309A4AE69}">
      <dgm:prSet/>
      <dgm:spPr/>
      <dgm:t>
        <a:bodyPr/>
        <a:lstStyle/>
        <a:p>
          <a:endParaRPr lang="ru-RU" sz="2400"/>
        </a:p>
      </dgm:t>
    </dgm:pt>
    <dgm:pt modelId="{80FDA4CE-6F48-4D3B-B02C-2C6E3B58C6C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руководства пользователя к станции КОГЭ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7E3C69-E2A2-45A4-AD9C-DAD2623CD612}" type="parTrans" cxnId="{F4E5F5DB-9354-4282-9E27-874BD634F694}">
      <dgm:prSet/>
      <dgm:spPr/>
      <dgm:t>
        <a:bodyPr/>
        <a:lstStyle/>
        <a:p>
          <a:endParaRPr lang="ru-RU" sz="2400"/>
        </a:p>
      </dgm:t>
    </dgm:pt>
    <dgm:pt modelId="{86966379-6146-4B21-8D8E-A4B5560080CE}" type="sibTrans" cxnId="{F4E5F5DB-9354-4282-9E27-874BD634F694}">
      <dgm:prSet/>
      <dgm:spPr/>
      <dgm:t>
        <a:bodyPr/>
        <a:lstStyle/>
        <a:p>
          <a:endParaRPr lang="ru-RU" sz="2400"/>
        </a:p>
      </dgm:t>
    </dgm:pt>
    <dgm:pt modelId="{614BADE0-331F-448D-BA6E-0F22852D8794}">
      <dgm:prSet phldrT="[Текст]" custT="1"/>
      <dgm:spPr/>
      <dgm:t>
        <a:bodyPr/>
        <a:lstStyle/>
        <a:p>
          <a:endParaRPr lang="ru-RU" sz="1600" dirty="0"/>
        </a:p>
      </dgm:t>
    </dgm:pt>
    <dgm:pt modelId="{5F1D0033-ABE5-4981-8A3C-8E62E3EA9E13}" type="parTrans" cxnId="{3676EE7D-6067-4EDC-8337-6E8081052376}">
      <dgm:prSet/>
      <dgm:spPr/>
      <dgm:t>
        <a:bodyPr/>
        <a:lstStyle/>
        <a:p>
          <a:endParaRPr lang="ru-RU" sz="2400"/>
        </a:p>
      </dgm:t>
    </dgm:pt>
    <dgm:pt modelId="{A41ED839-CD15-4EB9-AD32-C8221870A242}" type="sibTrans" cxnId="{3676EE7D-6067-4EDC-8337-6E8081052376}">
      <dgm:prSet/>
      <dgm:spPr/>
      <dgm:t>
        <a:bodyPr/>
        <a:lstStyle/>
        <a:p>
          <a:endParaRPr lang="ru-RU" sz="2400"/>
        </a:p>
      </dgm:t>
    </dgm:pt>
    <dgm:pt modelId="{67177821-72C4-4B63-99AB-19185AA034E5}" type="pres">
      <dgm:prSet presAssocID="{BE661767-2E1E-48B0-B1A6-C710A3BCA6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33EF7-6315-401A-8E86-6716EE13D13D}" type="pres">
      <dgm:prSet presAssocID="{CBB7DB27-2635-44BB-8FF4-CB014A7CF17F}" presName="composite" presStyleCnt="0"/>
      <dgm:spPr/>
    </dgm:pt>
    <dgm:pt modelId="{8E065126-B16D-421D-B2D7-AB3C059B4A9D}" type="pres">
      <dgm:prSet presAssocID="{CBB7DB27-2635-44BB-8FF4-CB014A7CF17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16E96-910D-4430-BCEC-C07BD68902C3}" type="pres">
      <dgm:prSet presAssocID="{CBB7DB27-2635-44BB-8FF4-CB014A7CF17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99784-70CA-4740-9C9E-706D51664683}" type="pres">
      <dgm:prSet presAssocID="{45A38E3B-C75F-458B-A955-52978813364D}" presName="sp" presStyleCnt="0"/>
      <dgm:spPr/>
    </dgm:pt>
    <dgm:pt modelId="{11D2C0DE-011A-468E-9F5D-AF43BB282ACE}" type="pres">
      <dgm:prSet presAssocID="{18D0464F-4B2E-432A-9650-0C238E43F00A}" presName="composite" presStyleCnt="0"/>
      <dgm:spPr/>
    </dgm:pt>
    <dgm:pt modelId="{1F47B752-5E35-4690-B0CB-011B0F6F1D05}" type="pres">
      <dgm:prSet presAssocID="{18D0464F-4B2E-432A-9650-0C238E43F00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F740-6C78-4A7E-A07F-25777FB51DB0}" type="pres">
      <dgm:prSet presAssocID="{18D0464F-4B2E-432A-9650-0C238E43F00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B696-3A10-48B2-A1EC-BD9508D995E1}" type="pres">
      <dgm:prSet presAssocID="{A44B7D06-B486-44C6-9C7C-BB6DBB3E092D}" presName="sp" presStyleCnt="0"/>
      <dgm:spPr/>
    </dgm:pt>
    <dgm:pt modelId="{8E31B11F-8352-4D6C-AA30-65916D7E894C}" type="pres">
      <dgm:prSet presAssocID="{453A69EA-2048-4B52-AD7E-7BA797A436BB}" presName="composite" presStyleCnt="0"/>
      <dgm:spPr/>
    </dgm:pt>
    <dgm:pt modelId="{AAFB32A7-002F-4E79-AA2B-987FA51CAD5C}" type="pres">
      <dgm:prSet presAssocID="{453A69EA-2048-4B52-AD7E-7BA797A436BB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FC522-3255-4829-BAFF-D2515C78ABC5}" type="pres">
      <dgm:prSet presAssocID="{453A69EA-2048-4B52-AD7E-7BA797A436BB}" presName="descendantText" presStyleLbl="alignAcc1" presStyleIdx="2" presStyleCnt="7" custScaleY="160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9C992-3F51-4C48-9801-9D68C66B208A}" type="pres">
      <dgm:prSet presAssocID="{68FCC71B-D40E-4DBF-A245-EB00EFB94234}" presName="sp" presStyleCnt="0"/>
      <dgm:spPr/>
    </dgm:pt>
    <dgm:pt modelId="{6CCC47F6-991C-4DB9-A735-E92DECA6147A}" type="pres">
      <dgm:prSet presAssocID="{A34251F2-363A-423F-8D0B-16A00222E77E}" presName="composite" presStyleCnt="0"/>
      <dgm:spPr/>
    </dgm:pt>
    <dgm:pt modelId="{2A6E3594-9329-414E-BE1B-9EB26DD50EC2}" type="pres">
      <dgm:prSet presAssocID="{A34251F2-363A-423F-8D0B-16A00222E77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F0790-5453-4CE0-832F-77623B816C49}" type="pres">
      <dgm:prSet presAssocID="{A34251F2-363A-423F-8D0B-16A00222E77E}" presName="descendantText" presStyleLbl="alignAcc1" presStyleIdx="3" presStyleCnt="7" custLinFactNeighborX="0" custLinFactNeighborY="20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F6CB2-4705-4391-9D59-6D8F81B038B9}" type="pres">
      <dgm:prSet presAssocID="{AC10D1E8-6A81-484F-9109-9FBC77818169}" presName="sp" presStyleCnt="0"/>
      <dgm:spPr/>
    </dgm:pt>
    <dgm:pt modelId="{89F06248-DF99-4427-9BB8-2C03B362660B}" type="pres">
      <dgm:prSet presAssocID="{1C9216EB-079E-41EE-A182-28CA16A9F4BA}" presName="composite" presStyleCnt="0"/>
      <dgm:spPr/>
    </dgm:pt>
    <dgm:pt modelId="{71FFF35E-A3D1-4FD1-B71C-B3D57693153A}" type="pres">
      <dgm:prSet presAssocID="{1C9216EB-079E-41EE-A182-28CA16A9F4B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6B589-EC04-41AA-AC9E-6C1D71BE7DA6}" type="pres">
      <dgm:prSet presAssocID="{1C9216EB-079E-41EE-A182-28CA16A9F4B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020B4-0591-48F7-BFC6-F0E59613D096}" type="pres">
      <dgm:prSet presAssocID="{AEC674CB-6AC1-418F-97A5-494AE1F81982}" presName="sp" presStyleCnt="0"/>
      <dgm:spPr/>
    </dgm:pt>
    <dgm:pt modelId="{56B6E3CB-8563-4A82-A166-B987EFE577B1}" type="pres">
      <dgm:prSet presAssocID="{CD815259-EE6F-4F87-BA0F-42F8A43766A6}" presName="composite" presStyleCnt="0"/>
      <dgm:spPr/>
    </dgm:pt>
    <dgm:pt modelId="{1766A97F-B124-4A04-AA80-31004D37CCB6}" type="pres">
      <dgm:prSet presAssocID="{CD815259-EE6F-4F87-BA0F-42F8A43766A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9C8C3-3B4D-45C0-91DB-696170DC248E}" type="pres">
      <dgm:prSet presAssocID="{CD815259-EE6F-4F87-BA0F-42F8A43766A6}" presName="descendantText" presStyleLbl="alignAcc1" presStyleIdx="5" presStyleCnt="7" custScaleY="129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D2D0C-1A0B-4B96-A0A6-DC4FDF190B37}" type="pres">
      <dgm:prSet presAssocID="{424A2CA8-EDCE-4B8D-8AE8-551DAA3D0337}" presName="sp" presStyleCnt="0"/>
      <dgm:spPr/>
    </dgm:pt>
    <dgm:pt modelId="{C8D2B86A-398F-439A-9D7B-139CA8FD2873}" type="pres">
      <dgm:prSet presAssocID="{614BADE0-331F-448D-BA6E-0F22852D8794}" presName="composite" presStyleCnt="0"/>
      <dgm:spPr/>
    </dgm:pt>
    <dgm:pt modelId="{E48811A8-4359-465F-A3C0-14D9B89E3607}" type="pres">
      <dgm:prSet presAssocID="{614BADE0-331F-448D-BA6E-0F22852D879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C825A-6972-4AAB-83A2-EA7D94AC42CA}" type="pres">
      <dgm:prSet presAssocID="{614BADE0-331F-448D-BA6E-0F22852D879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6EE7D-6067-4EDC-8337-6E8081052376}" srcId="{BE661767-2E1E-48B0-B1A6-C710A3BCA6E7}" destId="{614BADE0-331F-448D-BA6E-0F22852D8794}" srcOrd="6" destOrd="0" parTransId="{5F1D0033-ABE5-4981-8A3C-8E62E3EA9E13}" sibTransId="{A41ED839-CD15-4EB9-AD32-C8221870A242}"/>
    <dgm:cxn modelId="{F059A67E-9D34-4272-97EF-2400B712403A}" type="presOf" srcId="{CBB7DB27-2635-44BB-8FF4-CB014A7CF17F}" destId="{8E065126-B16D-421D-B2D7-AB3C059B4A9D}" srcOrd="0" destOrd="0" presId="urn:microsoft.com/office/officeart/2005/8/layout/chevron2"/>
    <dgm:cxn modelId="{A220C366-3D8B-4315-93D5-0BC63FA5AC3A}" type="presOf" srcId="{B34A81C8-6650-4C5A-AE2A-BA524C77C9C1}" destId="{EC7EF740-6C78-4A7E-A07F-25777FB51DB0}" srcOrd="0" destOrd="0" presId="urn:microsoft.com/office/officeart/2005/8/layout/chevron2"/>
    <dgm:cxn modelId="{E80A08AE-1206-44C7-923F-87C9CCEE6AE1}" type="presOf" srcId="{43D7D5C7-5B1C-4662-96FE-EB70A3930CB6}" destId="{008FC522-3255-4829-BAFF-D2515C78ABC5}" srcOrd="0" destOrd="0" presId="urn:microsoft.com/office/officeart/2005/8/layout/chevron2"/>
    <dgm:cxn modelId="{A18BF497-4C55-4BA2-A803-4D1309A4AE69}" srcId="{BE661767-2E1E-48B0-B1A6-C710A3BCA6E7}" destId="{CD815259-EE6F-4F87-BA0F-42F8A43766A6}" srcOrd="5" destOrd="0" parTransId="{4A60EA71-EA3E-4B30-9F34-8AEC5517C465}" sibTransId="{424A2CA8-EDCE-4B8D-8AE8-551DAA3D0337}"/>
    <dgm:cxn modelId="{D8109D95-9346-43F1-A2A3-61BDF167A4E1}" type="presOf" srcId="{18D0464F-4B2E-432A-9650-0C238E43F00A}" destId="{1F47B752-5E35-4690-B0CB-011B0F6F1D05}" srcOrd="0" destOrd="0" presId="urn:microsoft.com/office/officeart/2005/8/layout/chevron2"/>
    <dgm:cxn modelId="{83F746F8-E84D-49EC-9E5D-A0093D03ACD1}" type="presOf" srcId="{E09AA64B-87BD-4C18-A249-E08C42BC4515}" destId="{1BFF0790-5453-4CE0-832F-77623B816C49}" srcOrd="0" destOrd="0" presId="urn:microsoft.com/office/officeart/2005/8/layout/chevron2"/>
    <dgm:cxn modelId="{D1DDBF73-1A10-4ACF-A5ED-C37A51D95964}" srcId="{A34251F2-363A-423F-8D0B-16A00222E77E}" destId="{E09AA64B-87BD-4C18-A249-E08C42BC4515}" srcOrd="0" destOrd="0" parTransId="{188B326C-18D6-494C-8D4B-6532B4EAC8B7}" sibTransId="{4BFEBFDB-DC81-4868-ADAF-2DFB51777E37}"/>
    <dgm:cxn modelId="{36A28804-F873-4A77-AD6D-E5E320422228}" type="presOf" srcId="{CD815259-EE6F-4F87-BA0F-42F8A43766A6}" destId="{1766A97F-B124-4A04-AA80-31004D37CCB6}" srcOrd="0" destOrd="0" presId="urn:microsoft.com/office/officeart/2005/8/layout/chevron2"/>
    <dgm:cxn modelId="{F4E5F5DB-9354-4282-9E27-874BD634F694}" srcId="{614BADE0-331F-448D-BA6E-0F22852D8794}" destId="{80FDA4CE-6F48-4D3B-B02C-2C6E3B58C6CC}" srcOrd="0" destOrd="0" parTransId="{737E3C69-E2A2-45A4-AD9C-DAD2623CD612}" sibTransId="{86966379-6146-4B21-8D8E-A4B5560080CE}"/>
    <dgm:cxn modelId="{751EB6AC-0B37-4DC9-94F1-E50E0441DC59}" srcId="{453A69EA-2048-4B52-AD7E-7BA797A436BB}" destId="{43D7D5C7-5B1C-4662-96FE-EB70A3930CB6}" srcOrd="0" destOrd="0" parTransId="{9FDBFB16-A428-498D-9070-F224B7CA6511}" sibTransId="{E2E6BA69-8FC2-4923-A83E-B919A83929FF}"/>
    <dgm:cxn modelId="{C9872A54-CEC5-47FE-B0CF-9A555B8F2F56}" srcId="{BE661767-2E1E-48B0-B1A6-C710A3BCA6E7}" destId="{CBB7DB27-2635-44BB-8FF4-CB014A7CF17F}" srcOrd="0" destOrd="0" parTransId="{DECC3544-977C-4803-98CA-1188BC922183}" sibTransId="{45A38E3B-C75F-458B-A955-52978813364D}"/>
    <dgm:cxn modelId="{0804C070-ED46-4EA4-8076-8188942DD33B}" type="presOf" srcId="{80FDA4CE-6F48-4D3B-B02C-2C6E3B58C6CC}" destId="{AC1C825A-6972-4AAB-83A2-EA7D94AC42CA}" srcOrd="0" destOrd="0" presId="urn:microsoft.com/office/officeart/2005/8/layout/chevron2"/>
    <dgm:cxn modelId="{9F4E4D36-5FB2-4C2E-B886-BFCF4DC6E699}" type="presOf" srcId="{BE661767-2E1E-48B0-B1A6-C710A3BCA6E7}" destId="{67177821-72C4-4B63-99AB-19185AA034E5}" srcOrd="0" destOrd="0" presId="urn:microsoft.com/office/officeart/2005/8/layout/chevron2"/>
    <dgm:cxn modelId="{A14E8178-FFEF-4CCD-BB23-6831053DECF3}" type="presOf" srcId="{614BADE0-331F-448D-BA6E-0F22852D8794}" destId="{E48811A8-4359-465F-A3C0-14D9B89E3607}" srcOrd="0" destOrd="0" presId="urn:microsoft.com/office/officeart/2005/8/layout/chevron2"/>
    <dgm:cxn modelId="{472F4114-DDC8-45CA-813E-029C421CDB2E}" type="presOf" srcId="{0F3DD46F-0E40-4412-93B2-D9F5266B0B8E}" destId="{40E9C8C3-3B4D-45C0-91DB-696170DC248E}" srcOrd="0" destOrd="0" presId="urn:microsoft.com/office/officeart/2005/8/layout/chevron2"/>
    <dgm:cxn modelId="{C0FCAB2B-9703-4A26-ABB2-162EA2498C81}" type="presOf" srcId="{1C9216EB-079E-41EE-A182-28CA16A9F4BA}" destId="{71FFF35E-A3D1-4FD1-B71C-B3D57693153A}" srcOrd="0" destOrd="0" presId="urn:microsoft.com/office/officeart/2005/8/layout/chevron2"/>
    <dgm:cxn modelId="{930ABD79-D42E-4E9F-A0D6-3D8945BB261D}" srcId="{CD815259-EE6F-4F87-BA0F-42F8A43766A6}" destId="{0F3DD46F-0E40-4412-93B2-D9F5266B0B8E}" srcOrd="0" destOrd="0" parTransId="{6A555906-3A37-4B1D-8577-2C3CEC7F584A}" sibTransId="{FC37A641-E056-4D0C-B6AD-19CEF08A7CAF}"/>
    <dgm:cxn modelId="{B157BCFF-D5B6-4C82-87A1-73BD0B3B0BD7}" type="presOf" srcId="{453A69EA-2048-4B52-AD7E-7BA797A436BB}" destId="{AAFB32A7-002F-4E79-AA2B-987FA51CAD5C}" srcOrd="0" destOrd="0" presId="urn:microsoft.com/office/officeart/2005/8/layout/chevron2"/>
    <dgm:cxn modelId="{6E77EBFD-DB44-40A1-9C0F-70246D3DE4FB}" type="presOf" srcId="{CDE4314D-4444-4DBD-B12B-4196912A116B}" destId="{1F716E96-910D-4430-BCEC-C07BD68902C3}" srcOrd="0" destOrd="0" presId="urn:microsoft.com/office/officeart/2005/8/layout/chevron2"/>
    <dgm:cxn modelId="{2CC98CFD-3520-48D6-846E-E480540F2093}" srcId="{1C9216EB-079E-41EE-A182-28CA16A9F4BA}" destId="{2CEE1863-2607-42BA-BAF1-B6F74841061B}" srcOrd="0" destOrd="0" parTransId="{B0D853CB-6672-4034-AF8E-0EEDF897B3F9}" sibTransId="{6CA18912-CBE1-4908-B173-9ADC41F66EE7}"/>
    <dgm:cxn modelId="{BE07B7F6-F870-4B76-9978-195CBD573685}" srcId="{BE661767-2E1E-48B0-B1A6-C710A3BCA6E7}" destId="{A34251F2-363A-423F-8D0B-16A00222E77E}" srcOrd="3" destOrd="0" parTransId="{EAE9A2A2-6056-46D3-842E-DB6D9C37C406}" sibTransId="{AC10D1E8-6A81-484F-9109-9FBC77818169}"/>
    <dgm:cxn modelId="{37977D83-AF8D-4C0D-AE49-8ECFB0E03297}" srcId="{CBB7DB27-2635-44BB-8FF4-CB014A7CF17F}" destId="{CDE4314D-4444-4DBD-B12B-4196912A116B}" srcOrd="0" destOrd="0" parTransId="{FFC897CE-9AD5-4DB3-A9EB-326AC6E34B2F}" sibTransId="{225D5A46-F60C-4218-91DF-3152541DE238}"/>
    <dgm:cxn modelId="{AA9F9D54-2F23-41D7-916A-46846EB30D72}" type="presOf" srcId="{A34251F2-363A-423F-8D0B-16A00222E77E}" destId="{2A6E3594-9329-414E-BE1B-9EB26DD50EC2}" srcOrd="0" destOrd="0" presId="urn:microsoft.com/office/officeart/2005/8/layout/chevron2"/>
    <dgm:cxn modelId="{9F8D9FC4-5FF9-458B-8A83-C4E24417A295}" srcId="{18D0464F-4B2E-432A-9650-0C238E43F00A}" destId="{B34A81C8-6650-4C5A-AE2A-BA524C77C9C1}" srcOrd="0" destOrd="0" parTransId="{A9EAC239-EBF3-42A9-8CC9-747135CEF38A}" sibTransId="{F464A272-85C3-4C60-9AC5-1DF9D03C9EA6}"/>
    <dgm:cxn modelId="{6D9790A4-0CE6-438E-9998-81511A279DF0}" srcId="{BE661767-2E1E-48B0-B1A6-C710A3BCA6E7}" destId="{453A69EA-2048-4B52-AD7E-7BA797A436BB}" srcOrd="2" destOrd="0" parTransId="{9D428CB0-64B2-4FCA-A6DB-4FDBDE6A211E}" sibTransId="{68FCC71B-D40E-4DBF-A245-EB00EFB94234}"/>
    <dgm:cxn modelId="{E93C7A55-D102-4913-B60C-FA8276BD085E}" srcId="{BE661767-2E1E-48B0-B1A6-C710A3BCA6E7}" destId="{18D0464F-4B2E-432A-9650-0C238E43F00A}" srcOrd="1" destOrd="0" parTransId="{577CCE3C-E4D0-4BC0-A501-227C9BB6C7FE}" sibTransId="{A44B7D06-B486-44C6-9C7C-BB6DBB3E092D}"/>
    <dgm:cxn modelId="{2478E19D-3172-495E-9A32-BA7FF0DC2580}" srcId="{BE661767-2E1E-48B0-B1A6-C710A3BCA6E7}" destId="{1C9216EB-079E-41EE-A182-28CA16A9F4BA}" srcOrd="4" destOrd="0" parTransId="{BA93B9B9-F1E3-4416-9007-FBF845EF8C01}" sibTransId="{AEC674CB-6AC1-418F-97A5-494AE1F81982}"/>
    <dgm:cxn modelId="{19538E92-E83F-4241-B043-DA37E0CFCC0B}" type="presOf" srcId="{2CEE1863-2607-42BA-BAF1-B6F74841061B}" destId="{0626B589-EC04-41AA-AC9E-6C1D71BE7DA6}" srcOrd="0" destOrd="0" presId="urn:microsoft.com/office/officeart/2005/8/layout/chevron2"/>
    <dgm:cxn modelId="{3D02EBEA-1BEB-4061-9DC8-B253DC1976CD}" type="presParOf" srcId="{67177821-72C4-4B63-99AB-19185AA034E5}" destId="{E0D33EF7-6315-401A-8E86-6716EE13D13D}" srcOrd="0" destOrd="0" presId="urn:microsoft.com/office/officeart/2005/8/layout/chevron2"/>
    <dgm:cxn modelId="{57F7123A-CFB2-4C5E-B24A-3B31DAFB6A60}" type="presParOf" srcId="{E0D33EF7-6315-401A-8E86-6716EE13D13D}" destId="{8E065126-B16D-421D-B2D7-AB3C059B4A9D}" srcOrd="0" destOrd="0" presId="urn:microsoft.com/office/officeart/2005/8/layout/chevron2"/>
    <dgm:cxn modelId="{5DF8DDF8-E416-44D0-93EF-40FDE0A6D99F}" type="presParOf" srcId="{E0D33EF7-6315-401A-8E86-6716EE13D13D}" destId="{1F716E96-910D-4430-BCEC-C07BD68902C3}" srcOrd="1" destOrd="0" presId="urn:microsoft.com/office/officeart/2005/8/layout/chevron2"/>
    <dgm:cxn modelId="{8DE7A862-4755-40F8-80FA-870D773C64C5}" type="presParOf" srcId="{67177821-72C4-4B63-99AB-19185AA034E5}" destId="{0CF99784-70CA-4740-9C9E-706D51664683}" srcOrd="1" destOrd="0" presId="urn:microsoft.com/office/officeart/2005/8/layout/chevron2"/>
    <dgm:cxn modelId="{5BD17237-6FD3-41B6-9C13-7FAD7A0F0EA9}" type="presParOf" srcId="{67177821-72C4-4B63-99AB-19185AA034E5}" destId="{11D2C0DE-011A-468E-9F5D-AF43BB282ACE}" srcOrd="2" destOrd="0" presId="urn:microsoft.com/office/officeart/2005/8/layout/chevron2"/>
    <dgm:cxn modelId="{8F061A77-7145-4154-A21B-B0C02E3C3B79}" type="presParOf" srcId="{11D2C0DE-011A-468E-9F5D-AF43BB282ACE}" destId="{1F47B752-5E35-4690-B0CB-011B0F6F1D05}" srcOrd="0" destOrd="0" presId="urn:microsoft.com/office/officeart/2005/8/layout/chevron2"/>
    <dgm:cxn modelId="{10789F66-6EF1-4976-9AE3-F365B8C3408B}" type="presParOf" srcId="{11D2C0DE-011A-468E-9F5D-AF43BB282ACE}" destId="{EC7EF740-6C78-4A7E-A07F-25777FB51DB0}" srcOrd="1" destOrd="0" presId="urn:microsoft.com/office/officeart/2005/8/layout/chevron2"/>
    <dgm:cxn modelId="{C0DA272D-7927-481A-BBA4-35631DBA7FD1}" type="presParOf" srcId="{67177821-72C4-4B63-99AB-19185AA034E5}" destId="{FC4AB696-3A10-48B2-A1EC-BD9508D995E1}" srcOrd="3" destOrd="0" presId="urn:microsoft.com/office/officeart/2005/8/layout/chevron2"/>
    <dgm:cxn modelId="{0B764226-A642-4FB1-B887-E95CEA311C82}" type="presParOf" srcId="{67177821-72C4-4B63-99AB-19185AA034E5}" destId="{8E31B11F-8352-4D6C-AA30-65916D7E894C}" srcOrd="4" destOrd="0" presId="urn:microsoft.com/office/officeart/2005/8/layout/chevron2"/>
    <dgm:cxn modelId="{44E5A4CE-77A9-4FC3-9776-FFD0F037A324}" type="presParOf" srcId="{8E31B11F-8352-4D6C-AA30-65916D7E894C}" destId="{AAFB32A7-002F-4E79-AA2B-987FA51CAD5C}" srcOrd="0" destOrd="0" presId="urn:microsoft.com/office/officeart/2005/8/layout/chevron2"/>
    <dgm:cxn modelId="{9E8F80D8-56C4-46A2-899C-EC2BA06BFF44}" type="presParOf" srcId="{8E31B11F-8352-4D6C-AA30-65916D7E894C}" destId="{008FC522-3255-4829-BAFF-D2515C78ABC5}" srcOrd="1" destOrd="0" presId="urn:microsoft.com/office/officeart/2005/8/layout/chevron2"/>
    <dgm:cxn modelId="{CEB0AB41-80C5-4183-923F-D83DF135C731}" type="presParOf" srcId="{67177821-72C4-4B63-99AB-19185AA034E5}" destId="{9669C992-3F51-4C48-9801-9D68C66B208A}" srcOrd="5" destOrd="0" presId="urn:microsoft.com/office/officeart/2005/8/layout/chevron2"/>
    <dgm:cxn modelId="{511783AE-6488-4307-ABA8-0937ECEC8DF3}" type="presParOf" srcId="{67177821-72C4-4B63-99AB-19185AA034E5}" destId="{6CCC47F6-991C-4DB9-A735-E92DECA6147A}" srcOrd="6" destOrd="0" presId="urn:microsoft.com/office/officeart/2005/8/layout/chevron2"/>
    <dgm:cxn modelId="{EFC9A83A-9840-4F5E-858E-752DB05298D1}" type="presParOf" srcId="{6CCC47F6-991C-4DB9-A735-E92DECA6147A}" destId="{2A6E3594-9329-414E-BE1B-9EB26DD50EC2}" srcOrd="0" destOrd="0" presId="urn:microsoft.com/office/officeart/2005/8/layout/chevron2"/>
    <dgm:cxn modelId="{4ED8FC0D-847E-4CBF-A4B5-24F1FECAD20D}" type="presParOf" srcId="{6CCC47F6-991C-4DB9-A735-E92DECA6147A}" destId="{1BFF0790-5453-4CE0-832F-77623B816C49}" srcOrd="1" destOrd="0" presId="urn:microsoft.com/office/officeart/2005/8/layout/chevron2"/>
    <dgm:cxn modelId="{6C882A29-B04D-4E86-B99D-DD19655B0BFE}" type="presParOf" srcId="{67177821-72C4-4B63-99AB-19185AA034E5}" destId="{457F6CB2-4705-4391-9D59-6D8F81B038B9}" srcOrd="7" destOrd="0" presId="urn:microsoft.com/office/officeart/2005/8/layout/chevron2"/>
    <dgm:cxn modelId="{F1C9D33A-4341-4538-A6A1-F93E51F884BC}" type="presParOf" srcId="{67177821-72C4-4B63-99AB-19185AA034E5}" destId="{89F06248-DF99-4427-9BB8-2C03B362660B}" srcOrd="8" destOrd="0" presId="urn:microsoft.com/office/officeart/2005/8/layout/chevron2"/>
    <dgm:cxn modelId="{EEBA175E-82FE-49A1-9FC6-1A8389025ED9}" type="presParOf" srcId="{89F06248-DF99-4427-9BB8-2C03B362660B}" destId="{71FFF35E-A3D1-4FD1-B71C-B3D57693153A}" srcOrd="0" destOrd="0" presId="urn:microsoft.com/office/officeart/2005/8/layout/chevron2"/>
    <dgm:cxn modelId="{55ED6ACC-D342-44D9-BCCB-7B6432894A93}" type="presParOf" srcId="{89F06248-DF99-4427-9BB8-2C03B362660B}" destId="{0626B589-EC04-41AA-AC9E-6C1D71BE7DA6}" srcOrd="1" destOrd="0" presId="urn:microsoft.com/office/officeart/2005/8/layout/chevron2"/>
    <dgm:cxn modelId="{9853E92D-F424-4843-9B50-AD800656852A}" type="presParOf" srcId="{67177821-72C4-4B63-99AB-19185AA034E5}" destId="{F0C020B4-0591-48F7-BFC6-F0E59613D096}" srcOrd="9" destOrd="0" presId="urn:microsoft.com/office/officeart/2005/8/layout/chevron2"/>
    <dgm:cxn modelId="{0EE8ACF5-4A4F-46A6-B600-D0660978156D}" type="presParOf" srcId="{67177821-72C4-4B63-99AB-19185AA034E5}" destId="{56B6E3CB-8563-4A82-A166-B987EFE577B1}" srcOrd="10" destOrd="0" presId="urn:microsoft.com/office/officeart/2005/8/layout/chevron2"/>
    <dgm:cxn modelId="{2FE14777-8B93-406C-B0A4-8AC13B391402}" type="presParOf" srcId="{56B6E3CB-8563-4A82-A166-B987EFE577B1}" destId="{1766A97F-B124-4A04-AA80-31004D37CCB6}" srcOrd="0" destOrd="0" presId="urn:microsoft.com/office/officeart/2005/8/layout/chevron2"/>
    <dgm:cxn modelId="{44720EDC-A014-46C3-A605-BDD6C1998A63}" type="presParOf" srcId="{56B6E3CB-8563-4A82-A166-B987EFE577B1}" destId="{40E9C8C3-3B4D-45C0-91DB-696170DC248E}" srcOrd="1" destOrd="0" presId="urn:microsoft.com/office/officeart/2005/8/layout/chevron2"/>
    <dgm:cxn modelId="{CB798AAA-4BC6-4E2C-B6CF-716BE916A4DF}" type="presParOf" srcId="{67177821-72C4-4B63-99AB-19185AA034E5}" destId="{864D2D0C-1A0B-4B96-A0A6-DC4FDF190B37}" srcOrd="11" destOrd="0" presId="urn:microsoft.com/office/officeart/2005/8/layout/chevron2"/>
    <dgm:cxn modelId="{A53010B8-C76A-4A93-9816-D28480D7CDF1}" type="presParOf" srcId="{67177821-72C4-4B63-99AB-19185AA034E5}" destId="{C8D2B86A-398F-439A-9D7B-139CA8FD2873}" srcOrd="12" destOrd="0" presId="urn:microsoft.com/office/officeart/2005/8/layout/chevron2"/>
    <dgm:cxn modelId="{FF249DBF-2B2B-4956-B68A-E9E9853EA2A2}" type="presParOf" srcId="{C8D2B86A-398F-439A-9D7B-139CA8FD2873}" destId="{E48811A8-4359-465F-A3C0-14D9B89E3607}" srcOrd="0" destOrd="0" presId="urn:microsoft.com/office/officeart/2005/8/layout/chevron2"/>
    <dgm:cxn modelId="{4C539E7E-98ED-4AC4-A019-7B89AD30048C}" type="presParOf" srcId="{C8D2B86A-398F-439A-9D7B-139CA8FD2873}" destId="{AC1C825A-6972-4AAB-83A2-EA7D94AC42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661767-2E1E-48B0-B1A6-C710A3BCA6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7DB27-2635-44BB-8FF4-CB014A7CF17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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C3544-977C-4803-98CA-1188BC922183}" type="parTrans" cxnId="{C9872A54-CEC5-47FE-B0CF-9A555B8F2F5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38E3B-C75F-458B-A955-52978813364D}" type="sibTrans" cxnId="{C9872A54-CEC5-47FE-B0CF-9A555B8F2F5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4314D-4444-4DBD-B12B-4196912A116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Станции печати не распознавали принтеры. Подбор необходимого драйвера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897CE-9AD5-4DB3-A9EB-326AC6E34B2F}" type="parTrans" cxnId="{37977D83-AF8D-4C0D-AE49-8ECFB0E0329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D5A46-F60C-4218-91DF-3152541DE238}" type="sibTrans" cxnId="{37977D83-AF8D-4C0D-AE49-8ECFB0E0329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0464F-4B2E-432A-9650-0C238E43F00A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CCE3C-E4D0-4BC0-A501-227C9BB6C7FE}" type="parTrans" cxnId="{E93C7A55-D102-4913-B60C-FA8276BD085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B7D06-B486-44C6-9C7C-BB6DBB3E092D}" type="sibTrans" cxnId="{E93C7A55-D102-4913-B60C-FA8276BD085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A69EA-2048-4B52-AD7E-7BA797A436BB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28CB0-64B2-4FCA-A6DB-4FDBDE6A211E}" type="parTrans" cxnId="{6D9790A4-0CE6-438E-9998-81511A279DF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CC71B-D40E-4DBF-A245-EB00EFB94234}" type="sibTrans" cxnId="{6D9790A4-0CE6-438E-9998-81511A279DF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251F2-363A-423F-8D0B-16A00222E77E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9A2A2-6056-46D3-842E-DB6D9C37C406}" type="parTrans" cxnId="{BE07B7F6-F870-4B76-9978-195CBD57368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0D1E8-6A81-484F-9109-9FBC77818169}" type="sibTrans" cxnId="{BE07B7F6-F870-4B76-9978-195CBD57368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AA64B-87BD-4C18-A249-E08C42BC451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при вводе верного пароля к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токену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станциях печати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B326C-18D6-494C-8D4B-6532B4EAC8B7}" type="parTrans" cxnId="{D1DDBF73-1A10-4ACF-A5ED-C37A51D9596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EBFDB-DC81-4868-ADAF-2DFB51777E37}" type="sibTrans" cxnId="{D1DDBF73-1A10-4ACF-A5ED-C37A51D9596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A81C8-6650-4C5A-AE2A-BA524C77C9C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Станция авторизации не видела внешний накопитель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AC239-EBF3-42A9-8CC9-747135CEF38A}" type="parTrans" cxnId="{9F8D9FC4-5FF9-458B-8A83-C4E24417A29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4A272-85C3-4C60-9AC5-1DF9D03C9EA6}" type="sibTrans" cxnId="{9F8D9FC4-5FF9-458B-8A83-C4E24417A29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7D5C7-5B1C-4662-96FE-EB70A3930CB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Перебои в работе сети Интернет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BFB16-A428-498D-9070-F224B7CA6511}" type="parTrans" cxnId="{751EB6AC-0B37-4DC9-94F1-E50E0441DC5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6BA69-8FC2-4923-A83E-B919A83929FF}" type="sibTrans" cxnId="{751EB6AC-0B37-4DC9-94F1-E50E0441DC5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216EB-079E-41EE-A182-28CA16A9F4BA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93B9B9-F1E3-4416-9007-FBF845EF8C01}" type="parTrans" cxnId="{2478E19D-3172-495E-9A32-BA7FF0DC258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674CB-6AC1-418F-97A5-494AE1F81982}" type="sibTrans" cxnId="{2478E19D-3172-495E-9A32-BA7FF0DC258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E1863-2607-42BA-BAF1-B6F74841061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ОС компьютеров требованиям к станциям ОГЭ. Переустановка ОС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853CB-6672-4034-AF8E-0EEDF897B3F9}" type="parTrans" cxnId="{2CC98CFD-3520-48D6-846E-E480540F209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A18912-CBE1-4908-B173-9ADC41F66EE7}" type="sibTrans" cxnId="{2CC98CFD-3520-48D6-846E-E480540F209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DD46F-0E40-4412-93B2-D9F5266B0B8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Замена оборудования, на котором не получалось установить станции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55906-3A37-4B1D-8577-2C3CEC7F584A}" type="parTrans" cxnId="{930ABD79-D42E-4E9F-A0D6-3D8945BB261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7A641-E056-4D0C-B6AD-19CEF08A7CAF}" type="sibTrans" cxnId="{930ABD79-D42E-4E9F-A0D6-3D8945BB261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15259-EE6F-4F87-BA0F-42F8A43766A6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0EA71-EA3E-4B30-9F34-8AEC5517C465}" type="parTrans" cxnId="{A18BF497-4C55-4BA2-A803-4D1309A4AE6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A2CA8-EDCE-4B8D-8AE8-551DAA3D0337}" type="sibTrans" cxnId="{A18BF497-4C55-4BA2-A803-4D1309A4AE6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DA4CE-6F48-4D3B-B02C-2C6E3B58C6C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Отключение электроэнергии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7E3C69-E2A2-45A4-AD9C-DAD2623CD612}" type="parTrans" cxnId="{F4E5F5DB-9354-4282-9E27-874BD634F69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66379-6146-4B21-8D8E-A4B5560080CE}" type="sibTrans" cxnId="{F4E5F5DB-9354-4282-9E27-874BD634F69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BADE0-331F-448D-BA6E-0F22852D8794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D0033-ABE5-4981-8A3C-8E62E3EA9E13}" type="parTrans" cxnId="{3676EE7D-6067-4EDC-8337-6E808105237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ED839-CD15-4EB9-AD32-C8221870A242}" type="sibTrans" cxnId="{3676EE7D-6067-4EDC-8337-6E808105237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77821-72C4-4B63-99AB-19185AA034E5}" type="pres">
      <dgm:prSet presAssocID="{BE661767-2E1E-48B0-B1A6-C710A3BCA6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33EF7-6315-401A-8E86-6716EE13D13D}" type="pres">
      <dgm:prSet presAssocID="{CBB7DB27-2635-44BB-8FF4-CB014A7CF17F}" presName="composite" presStyleCnt="0"/>
      <dgm:spPr/>
    </dgm:pt>
    <dgm:pt modelId="{8E065126-B16D-421D-B2D7-AB3C059B4A9D}" type="pres">
      <dgm:prSet presAssocID="{CBB7DB27-2635-44BB-8FF4-CB014A7CF17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16E96-910D-4430-BCEC-C07BD68902C3}" type="pres">
      <dgm:prSet presAssocID="{CBB7DB27-2635-44BB-8FF4-CB014A7CF17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99784-70CA-4740-9C9E-706D51664683}" type="pres">
      <dgm:prSet presAssocID="{45A38E3B-C75F-458B-A955-52978813364D}" presName="sp" presStyleCnt="0"/>
      <dgm:spPr/>
    </dgm:pt>
    <dgm:pt modelId="{11D2C0DE-011A-468E-9F5D-AF43BB282ACE}" type="pres">
      <dgm:prSet presAssocID="{18D0464F-4B2E-432A-9650-0C238E43F00A}" presName="composite" presStyleCnt="0"/>
      <dgm:spPr/>
    </dgm:pt>
    <dgm:pt modelId="{1F47B752-5E35-4690-B0CB-011B0F6F1D05}" type="pres">
      <dgm:prSet presAssocID="{18D0464F-4B2E-432A-9650-0C238E43F00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F740-6C78-4A7E-A07F-25777FB51DB0}" type="pres">
      <dgm:prSet presAssocID="{18D0464F-4B2E-432A-9650-0C238E43F00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B696-3A10-48B2-A1EC-BD9508D995E1}" type="pres">
      <dgm:prSet presAssocID="{A44B7D06-B486-44C6-9C7C-BB6DBB3E092D}" presName="sp" presStyleCnt="0"/>
      <dgm:spPr/>
    </dgm:pt>
    <dgm:pt modelId="{8E31B11F-8352-4D6C-AA30-65916D7E894C}" type="pres">
      <dgm:prSet presAssocID="{453A69EA-2048-4B52-AD7E-7BA797A436BB}" presName="composite" presStyleCnt="0"/>
      <dgm:spPr/>
    </dgm:pt>
    <dgm:pt modelId="{AAFB32A7-002F-4E79-AA2B-987FA51CAD5C}" type="pres">
      <dgm:prSet presAssocID="{453A69EA-2048-4B52-AD7E-7BA797A436BB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FC522-3255-4829-BAFF-D2515C78ABC5}" type="pres">
      <dgm:prSet presAssocID="{453A69EA-2048-4B52-AD7E-7BA797A436BB}" presName="descendantText" presStyleLbl="alignAcc1" presStyleIdx="2" presStyleCnt="7" custScaleY="11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9C992-3F51-4C48-9801-9D68C66B208A}" type="pres">
      <dgm:prSet presAssocID="{68FCC71B-D40E-4DBF-A245-EB00EFB94234}" presName="sp" presStyleCnt="0"/>
      <dgm:spPr/>
    </dgm:pt>
    <dgm:pt modelId="{6CCC47F6-991C-4DB9-A735-E92DECA6147A}" type="pres">
      <dgm:prSet presAssocID="{A34251F2-363A-423F-8D0B-16A00222E77E}" presName="composite" presStyleCnt="0"/>
      <dgm:spPr/>
    </dgm:pt>
    <dgm:pt modelId="{2A6E3594-9329-414E-BE1B-9EB26DD50EC2}" type="pres">
      <dgm:prSet presAssocID="{A34251F2-363A-423F-8D0B-16A00222E77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F0790-5453-4CE0-832F-77623B816C49}" type="pres">
      <dgm:prSet presAssocID="{A34251F2-363A-423F-8D0B-16A00222E77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F6CB2-4705-4391-9D59-6D8F81B038B9}" type="pres">
      <dgm:prSet presAssocID="{AC10D1E8-6A81-484F-9109-9FBC77818169}" presName="sp" presStyleCnt="0"/>
      <dgm:spPr/>
    </dgm:pt>
    <dgm:pt modelId="{89F06248-DF99-4427-9BB8-2C03B362660B}" type="pres">
      <dgm:prSet presAssocID="{1C9216EB-079E-41EE-A182-28CA16A9F4BA}" presName="composite" presStyleCnt="0"/>
      <dgm:spPr/>
    </dgm:pt>
    <dgm:pt modelId="{71FFF35E-A3D1-4FD1-B71C-B3D57693153A}" type="pres">
      <dgm:prSet presAssocID="{1C9216EB-079E-41EE-A182-28CA16A9F4B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6B589-EC04-41AA-AC9E-6C1D71BE7DA6}" type="pres">
      <dgm:prSet presAssocID="{1C9216EB-079E-41EE-A182-28CA16A9F4B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020B4-0591-48F7-BFC6-F0E59613D096}" type="pres">
      <dgm:prSet presAssocID="{AEC674CB-6AC1-418F-97A5-494AE1F81982}" presName="sp" presStyleCnt="0"/>
      <dgm:spPr/>
    </dgm:pt>
    <dgm:pt modelId="{56B6E3CB-8563-4A82-A166-B987EFE577B1}" type="pres">
      <dgm:prSet presAssocID="{CD815259-EE6F-4F87-BA0F-42F8A43766A6}" presName="composite" presStyleCnt="0"/>
      <dgm:spPr/>
    </dgm:pt>
    <dgm:pt modelId="{1766A97F-B124-4A04-AA80-31004D37CCB6}" type="pres">
      <dgm:prSet presAssocID="{CD815259-EE6F-4F87-BA0F-42F8A43766A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9C8C3-3B4D-45C0-91DB-696170DC248E}" type="pres">
      <dgm:prSet presAssocID="{CD815259-EE6F-4F87-BA0F-42F8A43766A6}" presName="descendantText" presStyleLbl="alignAcc1" presStyleIdx="5" presStyleCnt="7" custScaleY="129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D2D0C-1A0B-4B96-A0A6-DC4FDF190B37}" type="pres">
      <dgm:prSet presAssocID="{424A2CA8-EDCE-4B8D-8AE8-551DAA3D0337}" presName="sp" presStyleCnt="0"/>
      <dgm:spPr/>
    </dgm:pt>
    <dgm:pt modelId="{C8D2B86A-398F-439A-9D7B-139CA8FD2873}" type="pres">
      <dgm:prSet presAssocID="{614BADE0-331F-448D-BA6E-0F22852D8794}" presName="composite" presStyleCnt="0"/>
      <dgm:spPr/>
    </dgm:pt>
    <dgm:pt modelId="{E48811A8-4359-465F-A3C0-14D9B89E3607}" type="pres">
      <dgm:prSet presAssocID="{614BADE0-331F-448D-BA6E-0F22852D879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C825A-6972-4AAB-83A2-EA7D94AC42CA}" type="pres">
      <dgm:prSet presAssocID="{614BADE0-331F-448D-BA6E-0F22852D879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6EE7D-6067-4EDC-8337-6E8081052376}" srcId="{BE661767-2E1E-48B0-B1A6-C710A3BCA6E7}" destId="{614BADE0-331F-448D-BA6E-0F22852D8794}" srcOrd="6" destOrd="0" parTransId="{5F1D0033-ABE5-4981-8A3C-8E62E3EA9E13}" sibTransId="{A41ED839-CD15-4EB9-AD32-C8221870A242}"/>
    <dgm:cxn modelId="{206C841B-8EBA-4A98-96E5-801242C0B0E5}" type="presOf" srcId="{A34251F2-363A-423F-8D0B-16A00222E77E}" destId="{2A6E3594-9329-414E-BE1B-9EB26DD50EC2}" srcOrd="0" destOrd="0" presId="urn:microsoft.com/office/officeart/2005/8/layout/chevron2"/>
    <dgm:cxn modelId="{BA96AE68-F174-4006-AF5D-76FD52B9B3E1}" type="presOf" srcId="{0F3DD46F-0E40-4412-93B2-D9F5266B0B8E}" destId="{40E9C8C3-3B4D-45C0-91DB-696170DC248E}" srcOrd="0" destOrd="0" presId="urn:microsoft.com/office/officeart/2005/8/layout/chevron2"/>
    <dgm:cxn modelId="{BA25715B-FF5E-4CFA-AB34-FF9759DF078B}" type="presOf" srcId="{E09AA64B-87BD-4C18-A249-E08C42BC4515}" destId="{1BFF0790-5453-4CE0-832F-77623B816C49}" srcOrd="0" destOrd="0" presId="urn:microsoft.com/office/officeart/2005/8/layout/chevron2"/>
    <dgm:cxn modelId="{0CAD1DB7-1BD1-439D-A8CF-5BBBF8BD5A5C}" type="presOf" srcId="{BE661767-2E1E-48B0-B1A6-C710A3BCA6E7}" destId="{67177821-72C4-4B63-99AB-19185AA034E5}" srcOrd="0" destOrd="0" presId="urn:microsoft.com/office/officeart/2005/8/layout/chevron2"/>
    <dgm:cxn modelId="{DB1DA5E5-9D72-4328-949A-7738F66E1481}" type="presOf" srcId="{2CEE1863-2607-42BA-BAF1-B6F74841061B}" destId="{0626B589-EC04-41AA-AC9E-6C1D71BE7DA6}" srcOrd="0" destOrd="0" presId="urn:microsoft.com/office/officeart/2005/8/layout/chevron2"/>
    <dgm:cxn modelId="{A18BF497-4C55-4BA2-A803-4D1309A4AE69}" srcId="{BE661767-2E1E-48B0-B1A6-C710A3BCA6E7}" destId="{CD815259-EE6F-4F87-BA0F-42F8A43766A6}" srcOrd="5" destOrd="0" parTransId="{4A60EA71-EA3E-4B30-9F34-8AEC5517C465}" sibTransId="{424A2CA8-EDCE-4B8D-8AE8-551DAA3D0337}"/>
    <dgm:cxn modelId="{3AA7C527-7E12-4C0A-9D25-756A5CCB1272}" type="presOf" srcId="{453A69EA-2048-4B52-AD7E-7BA797A436BB}" destId="{AAFB32A7-002F-4E79-AA2B-987FA51CAD5C}" srcOrd="0" destOrd="0" presId="urn:microsoft.com/office/officeart/2005/8/layout/chevron2"/>
    <dgm:cxn modelId="{80BB1D15-9920-48C7-A623-0AEEA007598B}" type="presOf" srcId="{43D7D5C7-5B1C-4662-96FE-EB70A3930CB6}" destId="{008FC522-3255-4829-BAFF-D2515C78ABC5}" srcOrd="0" destOrd="0" presId="urn:microsoft.com/office/officeart/2005/8/layout/chevron2"/>
    <dgm:cxn modelId="{A8ADDB0C-FA5C-48C7-BCCB-C9D091C562BE}" type="presOf" srcId="{CD815259-EE6F-4F87-BA0F-42F8A43766A6}" destId="{1766A97F-B124-4A04-AA80-31004D37CCB6}" srcOrd="0" destOrd="0" presId="urn:microsoft.com/office/officeart/2005/8/layout/chevron2"/>
    <dgm:cxn modelId="{D1DDBF73-1A10-4ACF-A5ED-C37A51D95964}" srcId="{A34251F2-363A-423F-8D0B-16A00222E77E}" destId="{E09AA64B-87BD-4C18-A249-E08C42BC4515}" srcOrd="0" destOrd="0" parTransId="{188B326C-18D6-494C-8D4B-6532B4EAC8B7}" sibTransId="{4BFEBFDB-DC81-4868-ADAF-2DFB51777E37}"/>
    <dgm:cxn modelId="{F4E5F5DB-9354-4282-9E27-874BD634F694}" srcId="{614BADE0-331F-448D-BA6E-0F22852D8794}" destId="{80FDA4CE-6F48-4D3B-B02C-2C6E3B58C6CC}" srcOrd="0" destOrd="0" parTransId="{737E3C69-E2A2-45A4-AD9C-DAD2623CD612}" sibTransId="{86966379-6146-4B21-8D8E-A4B5560080CE}"/>
    <dgm:cxn modelId="{E08F6179-99B2-48A2-B30D-5AF0380B13B2}" type="presOf" srcId="{B34A81C8-6650-4C5A-AE2A-BA524C77C9C1}" destId="{EC7EF740-6C78-4A7E-A07F-25777FB51DB0}" srcOrd="0" destOrd="0" presId="urn:microsoft.com/office/officeart/2005/8/layout/chevron2"/>
    <dgm:cxn modelId="{751EB6AC-0B37-4DC9-94F1-E50E0441DC59}" srcId="{453A69EA-2048-4B52-AD7E-7BA797A436BB}" destId="{43D7D5C7-5B1C-4662-96FE-EB70A3930CB6}" srcOrd="0" destOrd="0" parTransId="{9FDBFB16-A428-498D-9070-F224B7CA6511}" sibTransId="{E2E6BA69-8FC2-4923-A83E-B919A83929FF}"/>
    <dgm:cxn modelId="{C9872A54-CEC5-47FE-B0CF-9A555B8F2F56}" srcId="{BE661767-2E1E-48B0-B1A6-C710A3BCA6E7}" destId="{CBB7DB27-2635-44BB-8FF4-CB014A7CF17F}" srcOrd="0" destOrd="0" parTransId="{DECC3544-977C-4803-98CA-1188BC922183}" sibTransId="{45A38E3B-C75F-458B-A955-52978813364D}"/>
    <dgm:cxn modelId="{9BD749BA-AA71-4C49-9DC4-0A0DA9B0C7F1}" type="presOf" srcId="{614BADE0-331F-448D-BA6E-0F22852D8794}" destId="{E48811A8-4359-465F-A3C0-14D9B89E3607}" srcOrd="0" destOrd="0" presId="urn:microsoft.com/office/officeart/2005/8/layout/chevron2"/>
    <dgm:cxn modelId="{5A1193EC-7DD9-4010-AA6E-12705F927A4B}" type="presOf" srcId="{CDE4314D-4444-4DBD-B12B-4196912A116B}" destId="{1F716E96-910D-4430-BCEC-C07BD68902C3}" srcOrd="0" destOrd="0" presId="urn:microsoft.com/office/officeart/2005/8/layout/chevron2"/>
    <dgm:cxn modelId="{9F1B7607-D249-4406-9413-39286200A9F4}" type="presOf" srcId="{80FDA4CE-6F48-4D3B-B02C-2C6E3B58C6CC}" destId="{AC1C825A-6972-4AAB-83A2-EA7D94AC42CA}" srcOrd="0" destOrd="0" presId="urn:microsoft.com/office/officeart/2005/8/layout/chevron2"/>
    <dgm:cxn modelId="{2447B9E1-0E5C-4CD1-97D1-F02372964F93}" type="presOf" srcId="{1C9216EB-079E-41EE-A182-28CA16A9F4BA}" destId="{71FFF35E-A3D1-4FD1-B71C-B3D57693153A}" srcOrd="0" destOrd="0" presId="urn:microsoft.com/office/officeart/2005/8/layout/chevron2"/>
    <dgm:cxn modelId="{930ABD79-D42E-4E9F-A0D6-3D8945BB261D}" srcId="{CD815259-EE6F-4F87-BA0F-42F8A43766A6}" destId="{0F3DD46F-0E40-4412-93B2-D9F5266B0B8E}" srcOrd="0" destOrd="0" parTransId="{6A555906-3A37-4B1D-8577-2C3CEC7F584A}" sibTransId="{FC37A641-E056-4D0C-B6AD-19CEF08A7CAF}"/>
    <dgm:cxn modelId="{2CC98CFD-3520-48D6-846E-E480540F2093}" srcId="{1C9216EB-079E-41EE-A182-28CA16A9F4BA}" destId="{2CEE1863-2607-42BA-BAF1-B6F74841061B}" srcOrd="0" destOrd="0" parTransId="{B0D853CB-6672-4034-AF8E-0EEDF897B3F9}" sibTransId="{6CA18912-CBE1-4908-B173-9ADC41F66EE7}"/>
    <dgm:cxn modelId="{BE07B7F6-F870-4B76-9978-195CBD573685}" srcId="{BE661767-2E1E-48B0-B1A6-C710A3BCA6E7}" destId="{A34251F2-363A-423F-8D0B-16A00222E77E}" srcOrd="3" destOrd="0" parTransId="{EAE9A2A2-6056-46D3-842E-DB6D9C37C406}" sibTransId="{AC10D1E8-6A81-484F-9109-9FBC77818169}"/>
    <dgm:cxn modelId="{37977D83-AF8D-4C0D-AE49-8ECFB0E03297}" srcId="{CBB7DB27-2635-44BB-8FF4-CB014A7CF17F}" destId="{CDE4314D-4444-4DBD-B12B-4196912A116B}" srcOrd="0" destOrd="0" parTransId="{FFC897CE-9AD5-4DB3-A9EB-326AC6E34B2F}" sibTransId="{225D5A46-F60C-4218-91DF-3152541DE238}"/>
    <dgm:cxn modelId="{956E09DB-6E03-4F3D-A877-AA46D9B229DE}" type="presOf" srcId="{CBB7DB27-2635-44BB-8FF4-CB014A7CF17F}" destId="{8E065126-B16D-421D-B2D7-AB3C059B4A9D}" srcOrd="0" destOrd="0" presId="urn:microsoft.com/office/officeart/2005/8/layout/chevron2"/>
    <dgm:cxn modelId="{9F8D9FC4-5FF9-458B-8A83-C4E24417A295}" srcId="{18D0464F-4B2E-432A-9650-0C238E43F00A}" destId="{B34A81C8-6650-4C5A-AE2A-BA524C77C9C1}" srcOrd="0" destOrd="0" parTransId="{A9EAC239-EBF3-42A9-8CC9-747135CEF38A}" sibTransId="{F464A272-85C3-4C60-9AC5-1DF9D03C9EA6}"/>
    <dgm:cxn modelId="{6D9790A4-0CE6-438E-9998-81511A279DF0}" srcId="{BE661767-2E1E-48B0-B1A6-C710A3BCA6E7}" destId="{453A69EA-2048-4B52-AD7E-7BA797A436BB}" srcOrd="2" destOrd="0" parTransId="{9D428CB0-64B2-4FCA-A6DB-4FDBDE6A211E}" sibTransId="{68FCC71B-D40E-4DBF-A245-EB00EFB94234}"/>
    <dgm:cxn modelId="{E93C7A55-D102-4913-B60C-FA8276BD085E}" srcId="{BE661767-2E1E-48B0-B1A6-C710A3BCA6E7}" destId="{18D0464F-4B2E-432A-9650-0C238E43F00A}" srcOrd="1" destOrd="0" parTransId="{577CCE3C-E4D0-4BC0-A501-227C9BB6C7FE}" sibTransId="{A44B7D06-B486-44C6-9C7C-BB6DBB3E092D}"/>
    <dgm:cxn modelId="{2478E19D-3172-495E-9A32-BA7FF0DC2580}" srcId="{BE661767-2E1E-48B0-B1A6-C710A3BCA6E7}" destId="{1C9216EB-079E-41EE-A182-28CA16A9F4BA}" srcOrd="4" destOrd="0" parTransId="{BA93B9B9-F1E3-4416-9007-FBF845EF8C01}" sibTransId="{AEC674CB-6AC1-418F-97A5-494AE1F81982}"/>
    <dgm:cxn modelId="{56E72B87-817B-4F90-BE1F-138F1BAD2E72}" type="presOf" srcId="{18D0464F-4B2E-432A-9650-0C238E43F00A}" destId="{1F47B752-5E35-4690-B0CB-011B0F6F1D05}" srcOrd="0" destOrd="0" presId="urn:microsoft.com/office/officeart/2005/8/layout/chevron2"/>
    <dgm:cxn modelId="{99882CD8-DC1A-438D-A634-EC9D8C2F98A2}" type="presParOf" srcId="{67177821-72C4-4B63-99AB-19185AA034E5}" destId="{E0D33EF7-6315-401A-8E86-6716EE13D13D}" srcOrd="0" destOrd="0" presId="urn:microsoft.com/office/officeart/2005/8/layout/chevron2"/>
    <dgm:cxn modelId="{98C2A34B-3840-47F2-A562-EA669326FB11}" type="presParOf" srcId="{E0D33EF7-6315-401A-8E86-6716EE13D13D}" destId="{8E065126-B16D-421D-B2D7-AB3C059B4A9D}" srcOrd="0" destOrd="0" presId="urn:microsoft.com/office/officeart/2005/8/layout/chevron2"/>
    <dgm:cxn modelId="{055C5B72-EC69-4E79-9727-45C4AF10BD4F}" type="presParOf" srcId="{E0D33EF7-6315-401A-8E86-6716EE13D13D}" destId="{1F716E96-910D-4430-BCEC-C07BD68902C3}" srcOrd="1" destOrd="0" presId="urn:microsoft.com/office/officeart/2005/8/layout/chevron2"/>
    <dgm:cxn modelId="{58E6DF69-87AA-4532-8C22-6476CC24F53A}" type="presParOf" srcId="{67177821-72C4-4B63-99AB-19185AA034E5}" destId="{0CF99784-70CA-4740-9C9E-706D51664683}" srcOrd="1" destOrd="0" presId="urn:microsoft.com/office/officeart/2005/8/layout/chevron2"/>
    <dgm:cxn modelId="{70C5212D-64E2-495C-B459-B461B8A3E96E}" type="presParOf" srcId="{67177821-72C4-4B63-99AB-19185AA034E5}" destId="{11D2C0DE-011A-468E-9F5D-AF43BB282ACE}" srcOrd="2" destOrd="0" presId="urn:microsoft.com/office/officeart/2005/8/layout/chevron2"/>
    <dgm:cxn modelId="{538A41C6-1622-4654-BE4B-9D315CE632A2}" type="presParOf" srcId="{11D2C0DE-011A-468E-9F5D-AF43BB282ACE}" destId="{1F47B752-5E35-4690-B0CB-011B0F6F1D05}" srcOrd="0" destOrd="0" presId="urn:microsoft.com/office/officeart/2005/8/layout/chevron2"/>
    <dgm:cxn modelId="{2634D143-B73B-444A-8CCD-0054F5DF7966}" type="presParOf" srcId="{11D2C0DE-011A-468E-9F5D-AF43BB282ACE}" destId="{EC7EF740-6C78-4A7E-A07F-25777FB51DB0}" srcOrd="1" destOrd="0" presId="urn:microsoft.com/office/officeart/2005/8/layout/chevron2"/>
    <dgm:cxn modelId="{1E45DBCF-A428-4B4E-966A-BA545E748583}" type="presParOf" srcId="{67177821-72C4-4B63-99AB-19185AA034E5}" destId="{FC4AB696-3A10-48B2-A1EC-BD9508D995E1}" srcOrd="3" destOrd="0" presId="urn:microsoft.com/office/officeart/2005/8/layout/chevron2"/>
    <dgm:cxn modelId="{031FC546-0AA2-4BF2-845C-2F7F05BEE59B}" type="presParOf" srcId="{67177821-72C4-4B63-99AB-19185AA034E5}" destId="{8E31B11F-8352-4D6C-AA30-65916D7E894C}" srcOrd="4" destOrd="0" presId="urn:microsoft.com/office/officeart/2005/8/layout/chevron2"/>
    <dgm:cxn modelId="{3C502171-28A8-4C76-86C9-FDC55DFEEC44}" type="presParOf" srcId="{8E31B11F-8352-4D6C-AA30-65916D7E894C}" destId="{AAFB32A7-002F-4E79-AA2B-987FA51CAD5C}" srcOrd="0" destOrd="0" presId="urn:microsoft.com/office/officeart/2005/8/layout/chevron2"/>
    <dgm:cxn modelId="{3CF5F153-6488-4FC6-805A-89D59A266B0E}" type="presParOf" srcId="{8E31B11F-8352-4D6C-AA30-65916D7E894C}" destId="{008FC522-3255-4829-BAFF-D2515C78ABC5}" srcOrd="1" destOrd="0" presId="urn:microsoft.com/office/officeart/2005/8/layout/chevron2"/>
    <dgm:cxn modelId="{F7844706-A59F-4DBE-9D69-4EB3072B6AFD}" type="presParOf" srcId="{67177821-72C4-4B63-99AB-19185AA034E5}" destId="{9669C992-3F51-4C48-9801-9D68C66B208A}" srcOrd="5" destOrd="0" presId="urn:microsoft.com/office/officeart/2005/8/layout/chevron2"/>
    <dgm:cxn modelId="{B7A21510-3D84-470C-BDE5-B185283E190F}" type="presParOf" srcId="{67177821-72C4-4B63-99AB-19185AA034E5}" destId="{6CCC47F6-991C-4DB9-A735-E92DECA6147A}" srcOrd="6" destOrd="0" presId="urn:microsoft.com/office/officeart/2005/8/layout/chevron2"/>
    <dgm:cxn modelId="{C4B10002-609E-4ECF-8CF4-24B7A2317773}" type="presParOf" srcId="{6CCC47F6-991C-4DB9-A735-E92DECA6147A}" destId="{2A6E3594-9329-414E-BE1B-9EB26DD50EC2}" srcOrd="0" destOrd="0" presId="urn:microsoft.com/office/officeart/2005/8/layout/chevron2"/>
    <dgm:cxn modelId="{BEAB91A8-8834-4F40-A05A-A63C9CC2FFC1}" type="presParOf" srcId="{6CCC47F6-991C-4DB9-A735-E92DECA6147A}" destId="{1BFF0790-5453-4CE0-832F-77623B816C49}" srcOrd="1" destOrd="0" presId="urn:microsoft.com/office/officeart/2005/8/layout/chevron2"/>
    <dgm:cxn modelId="{6B966E2F-8757-4ADD-A23D-AEC58381B23A}" type="presParOf" srcId="{67177821-72C4-4B63-99AB-19185AA034E5}" destId="{457F6CB2-4705-4391-9D59-6D8F81B038B9}" srcOrd="7" destOrd="0" presId="urn:microsoft.com/office/officeart/2005/8/layout/chevron2"/>
    <dgm:cxn modelId="{8997E17F-A2AB-4B3A-9534-A4C297BE706F}" type="presParOf" srcId="{67177821-72C4-4B63-99AB-19185AA034E5}" destId="{89F06248-DF99-4427-9BB8-2C03B362660B}" srcOrd="8" destOrd="0" presId="urn:microsoft.com/office/officeart/2005/8/layout/chevron2"/>
    <dgm:cxn modelId="{98030B69-7B76-4CDE-AE48-EBF1798BD464}" type="presParOf" srcId="{89F06248-DF99-4427-9BB8-2C03B362660B}" destId="{71FFF35E-A3D1-4FD1-B71C-B3D57693153A}" srcOrd="0" destOrd="0" presId="urn:microsoft.com/office/officeart/2005/8/layout/chevron2"/>
    <dgm:cxn modelId="{24BA7AA2-6DD3-48CB-9997-41654158324C}" type="presParOf" srcId="{89F06248-DF99-4427-9BB8-2C03B362660B}" destId="{0626B589-EC04-41AA-AC9E-6C1D71BE7DA6}" srcOrd="1" destOrd="0" presId="urn:microsoft.com/office/officeart/2005/8/layout/chevron2"/>
    <dgm:cxn modelId="{442B8CE2-38EF-491E-AC3C-18F4FD3BE9B8}" type="presParOf" srcId="{67177821-72C4-4B63-99AB-19185AA034E5}" destId="{F0C020B4-0591-48F7-BFC6-F0E59613D096}" srcOrd="9" destOrd="0" presId="urn:microsoft.com/office/officeart/2005/8/layout/chevron2"/>
    <dgm:cxn modelId="{04C3D16B-05F5-4820-A260-ACC8C7822F8B}" type="presParOf" srcId="{67177821-72C4-4B63-99AB-19185AA034E5}" destId="{56B6E3CB-8563-4A82-A166-B987EFE577B1}" srcOrd="10" destOrd="0" presId="urn:microsoft.com/office/officeart/2005/8/layout/chevron2"/>
    <dgm:cxn modelId="{30A43C6A-09C5-48C0-9600-587353456C06}" type="presParOf" srcId="{56B6E3CB-8563-4A82-A166-B987EFE577B1}" destId="{1766A97F-B124-4A04-AA80-31004D37CCB6}" srcOrd="0" destOrd="0" presId="urn:microsoft.com/office/officeart/2005/8/layout/chevron2"/>
    <dgm:cxn modelId="{42AA6149-1311-4827-9712-98612506B2A1}" type="presParOf" srcId="{56B6E3CB-8563-4A82-A166-B987EFE577B1}" destId="{40E9C8C3-3B4D-45C0-91DB-696170DC248E}" srcOrd="1" destOrd="0" presId="urn:microsoft.com/office/officeart/2005/8/layout/chevron2"/>
    <dgm:cxn modelId="{A20A6E6F-653B-487A-852A-4627EBBABDB0}" type="presParOf" srcId="{67177821-72C4-4B63-99AB-19185AA034E5}" destId="{864D2D0C-1A0B-4B96-A0A6-DC4FDF190B37}" srcOrd="11" destOrd="0" presId="urn:microsoft.com/office/officeart/2005/8/layout/chevron2"/>
    <dgm:cxn modelId="{689ECE3D-C6B7-4C35-B693-7A65FF2DBB33}" type="presParOf" srcId="{67177821-72C4-4B63-99AB-19185AA034E5}" destId="{C8D2B86A-398F-439A-9D7B-139CA8FD2873}" srcOrd="12" destOrd="0" presId="urn:microsoft.com/office/officeart/2005/8/layout/chevron2"/>
    <dgm:cxn modelId="{45CBB593-5155-4A83-AB03-4CB67CEDA7CB}" type="presParOf" srcId="{C8D2B86A-398F-439A-9D7B-139CA8FD2873}" destId="{E48811A8-4359-465F-A3C0-14D9B89E3607}" srcOrd="0" destOrd="0" presId="urn:microsoft.com/office/officeart/2005/8/layout/chevron2"/>
    <dgm:cxn modelId="{9545AF4B-E1F7-4456-85BC-1F70C14F7509}" type="presParOf" srcId="{C8D2B86A-398F-439A-9D7B-139CA8FD2873}" destId="{AC1C825A-6972-4AAB-83A2-EA7D94AC42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661767-2E1E-48B0-B1A6-C710A3BCA6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7DB27-2635-44BB-8FF4-CB014A7CF17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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C3544-977C-4803-98CA-1188BC922183}" type="parTrans" cxnId="{C9872A54-CEC5-47FE-B0CF-9A555B8F2F5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38E3B-C75F-458B-A955-52978813364D}" type="sibTrans" cxnId="{C9872A54-CEC5-47FE-B0CF-9A555B8F2F5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4314D-4444-4DBD-B12B-4196912A116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в ЛК ППЭ ключей сразу по всем предметам КОГЭ, даже если в данном ППЭ отсутствовал предмет. Не устанавливался статус «ключи получены» пока не скачаешь все ключи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897CE-9AD5-4DB3-A9EB-326AC6E34B2F}" type="parTrans" cxnId="{37977D83-AF8D-4C0D-AE49-8ECFB0E0329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D5A46-F60C-4218-91DF-3152541DE238}" type="sibTrans" cxnId="{37977D83-AF8D-4C0D-AE49-8ECFB0E0329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0464F-4B2E-432A-9650-0C238E43F00A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CCE3C-E4D0-4BC0-A501-227C9BB6C7FE}" type="parTrans" cxnId="{E93C7A55-D102-4913-B60C-FA8276BD085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B7D06-B486-44C6-9C7C-BB6DBB3E092D}" type="sibTrans" cxnId="{E93C7A55-D102-4913-B60C-FA8276BD085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A69EA-2048-4B52-AD7E-7BA797A436BB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28CB0-64B2-4FCA-A6DB-4FDBDE6A211E}" type="parTrans" cxnId="{6D9790A4-0CE6-438E-9998-81511A279DF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CC71B-D40E-4DBF-A245-EB00EFB94234}" type="sibTrans" cxnId="{6D9790A4-0CE6-438E-9998-81511A279DF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251F2-363A-423F-8D0B-16A00222E77E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9A2A2-6056-46D3-842E-DB6D9C37C406}" type="parTrans" cxnId="{BE07B7F6-F870-4B76-9978-195CBD57368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0D1E8-6A81-484F-9109-9FBC77818169}" type="sibTrans" cxnId="{BE07B7F6-F870-4B76-9978-195CBD57368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AA64B-87BD-4C18-A249-E08C42BC451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чтения КИМ после загрузки ключа доступа на станции КОГЭ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B326C-18D6-494C-8D4B-6532B4EAC8B7}" type="parTrans" cxnId="{D1DDBF73-1A10-4ACF-A5ED-C37A51D9596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EBFDB-DC81-4868-ADAF-2DFB51777E37}" type="sibTrans" cxnId="{D1DDBF73-1A10-4ACF-A5ED-C37A51D9596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A81C8-6650-4C5A-AE2A-BA524C77C9C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Ошибка при загрузке ключа на станции печати. Неправильный формат файла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AC239-EBF3-42A9-8CC9-747135CEF38A}" type="parTrans" cxnId="{9F8D9FC4-5FF9-458B-8A83-C4E24417A29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4A272-85C3-4C60-9AC5-1DF9D03C9EA6}" type="sibTrans" cxnId="{9F8D9FC4-5FF9-458B-8A83-C4E24417A29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7D5C7-5B1C-4662-96FE-EB70A3930CB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при загрузке ключа доступа на станции КОГЭ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BFB16-A428-498D-9070-F224B7CA6511}" type="parTrans" cxnId="{751EB6AC-0B37-4DC9-94F1-E50E0441DC5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6BA69-8FC2-4923-A83E-B919A83929FF}" type="sibTrans" cxnId="{751EB6AC-0B37-4DC9-94F1-E50E0441DC5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216EB-079E-41EE-A182-28CA16A9F4BA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93B9B9-F1E3-4416-9007-FBF845EF8C01}" type="parTrans" cxnId="{2478E19D-3172-495E-9A32-BA7FF0DC258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674CB-6AC1-418F-97A5-494AE1F81982}" type="sibTrans" cxnId="{2478E19D-3172-495E-9A32-BA7FF0DC258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E1863-2607-42BA-BAF1-B6F74841061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печати в штабе с одной станции на 2-3 аудитории появляется сообщение о нехватке ЭМ. Для осуществления печати необходимо получать резервный ключ на станции авторизации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853CB-6672-4034-AF8E-0EEDF897B3F9}" type="parTrans" cxnId="{2CC98CFD-3520-48D6-846E-E480540F209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A18912-CBE1-4908-B173-9ADC41F66EE7}" type="sibTrans" cxnId="{2CC98CFD-3520-48D6-846E-E480540F209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DD46F-0E40-4412-93B2-D9F5266B0B8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Зависание станций печати. Осуществлялась печать только одного бланка № 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55906-3A37-4B1D-8577-2C3CEC7F584A}" type="parTrans" cxnId="{930ABD79-D42E-4E9F-A0D6-3D8945BB261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7A641-E056-4D0C-B6AD-19CEF08A7CAF}" type="sibTrans" cxnId="{930ABD79-D42E-4E9F-A0D6-3D8945BB261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15259-EE6F-4F87-BA0F-42F8A43766A6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0EA71-EA3E-4B30-9F34-8AEC5517C465}" type="parTrans" cxnId="{A18BF497-4C55-4BA2-A803-4D1309A4AE6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A2CA8-EDCE-4B8D-8AE8-551DAA3D0337}" type="sibTrans" cxnId="{A18BF497-4C55-4BA2-A803-4D1309A4AE6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77821-72C4-4B63-99AB-19185AA034E5}" type="pres">
      <dgm:prSet presAssocID="{BE661767-2E1E-48B0-B1A6-C710A3BCA6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33EF7-6315-401A-8E86-6716EE13D13D}" type="pres">
      <dgm:prSet presAssocID="{CBB7DB27-2635-44BB-8FF4-CB014A7CF17F}" presName="composite" presStyleCnt="0"/>
      <dgm:spPr/>
    </dgm:pt>
    <dgm:pt modelId="{8E065126-B16D-421D-B2D7-AB3C059B4A9D}" type="pres">
      <dgm:prSet presAssocID="{CBB7DB27-2635-44BB-8FF4-CB014A7CF17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16E96-910D-4430-BCEC-C07BD68902C3}" type="pres">
      <dgm:prSet presAssocID="{CBB7DB27-2635-44BB-8FF4-CB014A7CF17F}" presName="descendantText" presStyleLbl="alignAcc1" presStyleIdx="0" presStyleCnt="6" custScaleY="125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99784-70CA-4740-9C9E-706D51664683}" type="pres">
      <dgm:prSet presAssocID="{45A38E3B-C75F-458B-A955-52978813364D}" presName="sp" presStyleCnt="0"/>
      <dgm:spPr/>
    </dgm:pt>
    <dgm:pt modelId="{11D2C0DE-011A-468E-9F5D-AF43BB282ACE}" type="pres">
      <dgm:prSet presAssocID="{18D0464F-4B2E-432A-9650-0C238E43F00A}" presName="composite" presStyleCnt="0"/>
      <dgm:spPr/>
    </dgm:pt>
    <dgm:pt modelId="{1F47B752-5E35-4690-B0CB-011B0F6F1D05}" type="pres">
      <dgm:prSet presAssocID="{18D0464F-4B2E-432A-9650-0C238E43F00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F740-6C78-4A7E-A07F-25777FB51DB0}" type="pres">
      <dgm:prSet presAssocID="{18D0464F-4B2E-432A-9650-0C238E43F00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B696-3A10-48B2-A1EC-BD9508D995E1}" type="pres">
      <dgm:prSet presAssocID="{A44B7D06-B486-44C6-9C7C-BB6DBB3E092D}" presName="sp" presStyleCnt="0"/>
      <dgm:spPr/>
    </dgm:pt>
    <dgm:pt modelId="{8E31B11F-8352-4D6C-AA30-65916D7E894C}" type="pres">
      <dgm:prSet presAssocID="{453A69EA-2048-4B52-AD7E-7BA797A436BB}" presName="composite" presStyleCnt="0"/>
      <dgm:spPr/>
    </dgm:pt>
    <dgm:pt modelId="{AAFB32A7-002F-4E79-AA2B-987FA51CAD5C}" type="pres">
      <dgm:prSet presAssocID="{453A69EA-2048-4B52-AD7E-7BA797A436B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FC522-3255-4829-BAFF-D2515C78ABC5}" type="pres">
      <dgm:prSet presAssocID="{453A69EA-2048-4B52-AD7E-7BA797A436B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9C992-3F51-4C48-9801-9D68C66B208A}" type="pres">
      <dgm:prSet presAssocID="{68FCC71B-D40E-4DBF-A245-EB00EFB94234}" presName="sp" presStyleCnt="0"/>
      <dgm:spPr/>
    </dgm:pt>
    <dgm:pt modelId="{6CCC47F6-991C-4DB9-A735-E92DECA6147A}" type="pres">
      <dgm:prSet presAssocID="{A34251F2-363A-423F-8D0B-16A00222E77E}" presName="composite" presStyleCnt="0"/>
      <dgm:spPr/>
    </dgm:pt>
    <dgm:pt modelId="{2A6E3594-9329-414E-BE1B-9EB26DD50EC2}" type="pres">
      <dgm:prSet presAssocID="{A34251F2-363A-423F-8D0B-16A00222E77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F0790-5453-4CE0-832F-77623B816C49}" type="pres">
      <dgm:prSet presAssocID="{A34251F2-363A-423F-8D0B-16A00222E77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F6CB2-4705-4391-9D59-6D8F81B038B9}" type="pres">
      <dgm:prSet presAssocID="{AC10D1E8-6A81-484F-9109-9FBC77818169}" presName="sp" presStyleCnt="0"/>
      <dgm:spPr/>
    </dgm:pt>
    <dgm:pt modelId="{89F06248-DF99-4427-9BB8-2C03B362660B}" type="pres">
      <dgm:prSet presAssocID="{1C9216EB-079E-41EE-A182-28CA16A9F4BA}" presName="composite" presStyleCnt="0"/>
      <dgm:spPr/>
    </dgm:pt>
    <dgm:pt modelId="{71FFF35E-A3D1-4FD1-B71C-B3D57693153A}" type="pres">
      <dgm:prSet presAssocID="{1C9216EB-079E-41EE-A182-28CA16A9F4B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6B589-EC04-41AA-AC9E-6C1D71BE7DA6}" type="pres">
      <dgm:prSet presAssocID="{1C9216EB-079E-41EE-A182-28CA16A9F4BA}" presName="descendantText" presStyleLbl="alignAcc1" presStyleIdx="4" presStyleCnt="6" custScaleY="12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020B4-0591-48F7-BFC6-F0E59613D096}" type="pres">
      <dgm:prSet presAssocID="{AEC674CB-6AC1-418F-97A5-494AE1F81982}" presName="sp" presStyleCnt="0"/>
      <dgm:spPr/>
    </dgm:pt>
    <dgm:pt modelId="{56B6E3CB-8563-4A82-A166-B987EFE577B1}" type="pres">
      <dgm:prSet presAssocID="{CD815259-EE6F-4F87-BA0F-42F8A43766A6}" presName="composite" presStyleCnt="0"/>
      <dgm:spPr/>
    </dgm:pt>
    <dgm:pt modelId="{1766A97F-B124-4A04-AA80-31004D37CCB6}" type="pres">
      <dgm:prSet presAssocID="{CD815259-EE6F-4F87-BA0F-42F8A43766A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9C8C3-3B4D-45C0-91DB-696170DC248E}" type="pres">
      <dgm:prSet presAssocID="{CD815259-EE6F-4F87-BA0F-42F8A43766A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0C5892-1167-4077-B221-058F372904D2}" type="presOf" srcId="{A34251F2-363A-423F-8D0B-16A00222E77E}" destId="{2A6E3594-9329-414E-BE1B-9EB26DD50EC2}" srcOrd="0" destOrd="0" presId="urn:microsoft.com/office/officeart/2005/8/layout/chevron2"/>
    <dgm:cxn modelId="{A4C4A045-EDCB-428A-8865-8612963A5CD2}" type="presOf" srcId="{CBB7DB27-2635-44BB-8FF4-CB014A7CF17F}" destId="{8E065126-B16D-421D-B2D7-AB3C059B4A9D}" srcOrd="0" destOrd="0" presId="urn:microsoft.com/office/officeart/2005/8/layout/chevron2"/>
    <dgm:cxn modelId="{61F5D527-1ECD-49B3-9DD5-0CE50DCCA33A}" type="presOf" srcId="{2CEE1863-2607-42BA-BAF1-B6F74841061B}" destId="{0626B589-EC04-41AA-AC9E-6C1D71BE7DA6}" srcOrd="0" destOrd="0" presId="urn:microsoft.com/office/officeart/2005/8/layout/chevron2"/>
    <dgm:cxn modelId="{A18BF497-4C55-4BA2-A803-4D1309A4AE69}" srcId="{BE661767-2E1E-48B0-B1A6-C710A3BCA6E7}" destId="{CD815259-EE6F-4F87-BA0F-42F8A43766A6}" srcOrd="5" destOrd="0" parTransId="{4A60EA71-EA3E-4B30-9F34-8AEC5517C465}" sibTransId="{424A2CA8-EDCE-4B8D-8AE8-551DAA3D0337}"/>
    <dgm:cxn modelId="{D1DDBF73-1A10-4ACF-A5ED-C37A51D95964}" srcId="{A34251F2-363A-423F-8D0B-16A00222E77E}" destId="{E09AA64B-87BD-4C18-A249-E08C42BC4515}" srcOrd="0" destOrd="0" parTransId="{188B326C-18D6-494C-8D4B-6532B4EAC8B7}" sibTransId="{4BFEBFDB-DC81-4868-ADAF-2DFB51777E37}"/>
    <dgm:cxn modelId="{E3B6E64B-F336-4659-AA74-088BCA01D44D}" type="presOf" srcId="{43D7D5C7-5B1C-4662-96FE-EB70A3930CB6}" destId="{008FC522-3255-4829-BAFF-D2515C78ABC5}" srcOrd="0" destOrd="0" presId="urn:microsoft.com/office/officeart/2005/8/layout/chevron2"/>
    <dgm:cxn modelId="{751EB6AC-0B37-4DC9-94F1-E50E0441DC59}" srcId="{453A69EA-2048-4B52-AD7E-7BA797A436BB}" destId="{43D7D5C7-5B1C-4662-96FE-EB70A3930CB6}" srcOrd="0" destOrd="0" parTransId="{9FDBFB16-A428-498D-9070-F224B7CA6511}" sibTransId="{E2E6BA69-8FC2-4923-A83E-B919A83929FF}"/>
    <dgm:cxn modelId="{A56CC9AC-E42A-4F37-B278-FAF337972956}" type="presOf" srcId="{18D0464F-4B2E-432A-9650-0C238E43F00A}" destId="{1F47B752-5E35-4690-B0CB-011B0F6F1D05}" srcOrd="0" destOrd="0" presId="urn:microsoft.com/office/officeart/2005/8/layout/chevron2"/>
    <dgm:cxn modelId="{06BA7423-3EC6-4BB9-94ED-C569191DA4CA}" type="presOf" srcId="{1C9216EB-079E-41EE-A182-28CA16A9F4BA}" destId="{71FFF35E-A3D1-4FD1-B71C-B3D57693153A}" srcOrd="0" destOrd="0" presId="urn:microsoft.com/office/officeart/2005/8/layout/chevron2"/>
    <dgm:cxn modelId="{C9872A54-CEC5-47FE-B0CF-9A555B8F2F56}" srcId="{BE661767-2E1E-48B0-B1A6-C710A3BCA6E7}" destId="{CBB7DB27-2635-44BB-8FF4-CB014A7CF17F}" srcOrd="0" destOrd="0" parTransId="{DECC3544-977C-4803-98CA-1188BC922183}" sibTransId="{45A38E3B-C75F-458B-A955-52978813364D}"/>
    <dgm:cxn modelId="{F65E1D50-F058-4ADB-AC65-C313EBD773A1}" type="presOf" srcId="{CDE4314D-4444-4DBD-B12B-4196912A116B}" destId="{1F716E96-910D-4430-BCEC-C07BD68902C3}" srcOrd="0" destOrd="0" presId="urn:microsoft.com/office/officeart/2005/8/layout/chevron2"/>
    <dgm:cxn modelId="{935C597F-196D-487A-A211-EF13AEC8AC6F}" type="presOf" srcId="{0F3DD46F-0E40-4412-93B2-D9F5266B0B8E}" destId="{40E9C8C3-3B4D-45C0-91DB-696170DC248E}" srcOrd="0" destOrd="0" presId="urn:microsoft.com/office/officeart/2005/8/layout/chevron2"/>
    <dgm:cxn modelId="{930ABD79-D42E-4E9F-A0D6-3D8945BB261D}" srcId="{CD815259-EE6F-4F87-BA0F-42F8A43766A6}" destId="{0F3DD46F-0E40-4412-93B2-D9F5266B0B8E}" srcOrd="0" destOrd="0" parTransId="{6A555906-3A37-4B1D-8577-2C3CEC7F584A}" sibTransId="{FC37A641-E056-4D0C-B6AD-19CEF08A7CAF}"/>
    <dgm:cxn modelId="{C55D3698-1508-486F-8875-659F229053B7}" type="presOf" srcId="{453A69EA-2048-4B52-AD7E-7BA797A436BB}" destId="{AAFB32A7-002F-4E79-AA2B-987FA51CAD5C}" srcOrd="0" destOrd="0" presId="urn:microsoft.com/office/officeart/2005/8/layout/chevron2"/>
    <dgm:cxn modelId="{CC86B2B8-919D-4D84-B330-914CD018439F}" type="presOf" srcId="{BE661767-2E1E-48B0-B1A6-C710A3BCA6E7}" destId="{67177821-72C4-4B63-99AB-19185AA034E5}" srcOrd="0" destOrd="0" presId="urn:microsoft.com/office/officeart/2005/8/layout/chevron2"/>
    <dgm:cxn modelId="{C46FF68A-5ABA-4B2F-BBAF-5246CA4C7DDB}" type="presOf" srcId="{E09AA64B-87BD-4C18-A249-E08C42BC4515}" destId="{1BFF0790-5453-4CE0-832F-77623B816C49}" srcOrd="0" destOrd="0" presId="urn:microsoft.com/office/officeart/2005/8/layout/chevron2"/>
    <dgm:cxn modelId="{2CC98CFD-3520-48D6-846E-E480540F2093}" srcId="{1C9216EB-079E-41EE-A182-28CA16A9F4BA}" destId="{2CEE1863-2607-42BA-BAF1-B6F74841061B}" srcOrd="0" destOrd="0" parTransId="{B0D853CB-6672-4034-AF8E-0EEDF897B3F9}" sibTransId="{6CA18912-CBE1-4908-B173-9ADC41F66EE7}"/>
    <dgm:cxn modelId="{BE07B7F6-F870-4B76-9978-195CBD573685}" srcId="{BE661767-2E1E-48B0-B1A6-C710A3BCA6E7}" destId="{A34251F2-363A-423F-8D0B-16A00222E77E}" srcOrd="3" destOrd="0" parTransId="{EAE9A2A2-6056-46D3-842E-DB6D9C37C406}" sibTransId="{AC10D1E8-6A81-484F-9109-9FBC77818169}"/>
    <dgm:cxn modelId="{37977D83-AF8D-4C0D-AE49-8ECFB0E03297}" srcId="{CBB7DB27-2635-44BB-8FF4-CB014A7CF17F}" destId="{CDE4314D-4444-4DBD-B12B-4196912A116B}" srcOrd="0" destOrd="0" parTransId="{FFC897CE-9AD5-4DB3-A9EB-326AC6E34B2F}" sibTransId="{225D5A46-F60C-4218-91DF-3152541DE238}"/>
    <dgm:cxn modelId="{971F4BC6-4308-46A3-94FF-C421F092BD76}" type="presOf" srcId="{CD815259-EE6F-4F87-BA0F-42F8A43766A6}" destId="{1766A97F-B124-4A04-AA80-31004D37CCB6}" srcOrd="0" destOrd="0" presId="urn:microsoft.com/office/officeart/2005/8/layout/chevron2"/>
    <dgm:cxn modelId="{2CD011CB-B21D-4051-B0F3-720C6EDB58D8}" type="presOf" srcId="{B34A81C8-6650-4C5A-AE2A-BA524C77C9C1}" destId="{EC7EF740-6C78-4A7E-A07F-25777FB51DB0}" srcOrd="0" destOrd="0" presId="urn:microsoft.com/office/officeart/2005/8/layout/chevron2"/>
    <dgm:cxn modelId="{9F8D9FC4-5FF9-458B-8A83-C4E24417A295}" srcId="{18D0464F-4B2E-432A-9650-0C238E43F00A}" destId="{B34A81C8-6650-4C5A-AE2A-BA524C77C9C1}" srcOrd="0" destOrd="0" parTransId="{A9EAC239-EBF3-42A9-8CC9-747135CEF38A}" sibTransId="{F464A272-85C3-4C60-9AC5-1DF9D03C9EA6}"/>
    <dgm:cxn modelId="{6D9790A4-0CE6-438E-9998-81511A279DF0}" srcId="{BE661767-2E1E-48B0-B1A6-C710A3BCA6E7}" destId="{453A69EA-2048-4B52-AD7E-7BA797A436BB}" srcOrd="2" destOrd="0" parTransId="{9D428CB0-64B2-4FCA-A6DB-4FDBDE6A211E}" sibTransId="{68FCC71B-D40E-4DBF-A245-EB00EFB94234}"/>
    <dgm:cxn modelId="{E93C7A55-D102-4913-B60C-FA8276BD085E}" srcId="{BE661767-2E1E-48B0-B1A6-C710A3BCA6E7}" destId="{18D0464F-4B2E-432A-9650-0C238E43F00A}" srcOrd="1" destOrd="0" parTransId="{577CCE3C-E4D0-4BC0-A501-227C9BB6C7FE}" sibTransId="{A44B7D06-B486-44C6-9C7C-BB6DBB3E092D}"/>
    <dgm:cxn modelId="{2478E19D-3172-495E-9A32-BA7FF0DC2580}" srcId="{BE661767-2E1E-48B0-B1A6-C710A3BCA6E7}" destId="{1C9216EB-079E-41EE-A182-28CA16A9F4BA}" srcOrd="4" destOrd="0" parTransId="{BA93B9B9-F1E3-4416-9007-FBF845EF8C01}" sibTransId="{AEC674CB-6AC1-418F-97A5-494AE1F81982}"/>
    <dgm:cxn modelId="{257509AB-B541-41BE-9A4A-907EDF74C8E2}" type="presParOf" srcId="{67177821-72C4-4B63-99AB-19185AA034E5}" destId="{E0D33EF7-6315-401A-8E86-6716EE13D13D}" srcOrd="0" destOrd="0" presId="urn:microsoft.com/office/officeart/2005/8/layout/chevron2"/>
    <dgm:cxn modelId="{0B96DDFF-0E02-4E4B-B777-21C49AE4E9BC}" type="presParOf" srcId="{E0D33EF7-6315-401A-8E86-6716EE13D13D}" destId="{8E065126-B16D-421D-B2D7-AB3C059B4A9D}" srcOrd="0" destOrd="0" presId="urn:microsoft.com/office/officeart/2005/8/layout/chevron2"/>
    <dgm:cxn modelId="{BAA4AF02-B14C-471F-9B75-7B2039198DEB}" type="presParOf" srcId="{E0D33EF7-6315-401A-8E86-6716EE13D13D}" destId="{1F716E96-910D-4430-BCEC-C07BD68902C3}" srcOrd="1" destOrd="0" presId="urn:microsoft.com/office/officeart/2005/8/layout/chevron2"/>
    <dgm:cxn modelId="{321EB779-651D-4537-B3FD-187DB6426D6C}" type="presParOf" srcId="{67177821-72C4-4B63-99AB-19185AA034E5}" destId="{0CF99784-70CA-4740-9C9E-706D51664683}" srcOrd="1" destOrd="0" presId="urn:microsoft.com/office/officeart/2005/8/layout/chevron2"/>
    <dgm:cxn modelId="{F47B9CF7-1CE7-4589-A047-756C99D6C557}" type="presParOf" srcId="{67177821-72C4-4B63-99AB-19185AA034E5}" destId="{11D2C0DE-011A-468E-9F5D-AF43BB282ACE}" srcOrd="2" destOrd="0" presId="urn:microsoft.com/office/officeart/2005/8/layout/chevron2"/>
    <dgm:cxn modelId="{3D678BE0-B2A0-4495-AB56-0AF4EAF19E19}" type="presParOf" srcId="{11D2C0DE-011A-468E-9F5D-AF43BB282ACE}" destId="{1F47B752-5E35-4690-B0CB-011B0F6F1D05}" srcOrd="0" destOrd="0" presId="urn:microsoft.com/office/officeart/2005/8/layout/chevron2"/>
    <dgm:cxn modelId="{09ED285E-B6C7-45F3-A567-78FDD26428D3}" type="presParOf" srcId="{11D2C0DE-011A-468E-9F5D-AF43BB282ACE}" destId="{EC7EF740-6C78-4A7E-A07F-25777FB51DB0}" srcOrd="1" destOrd="0" presId="urn:microsoft.com/office/officeart/2005/8/layout/chevron2"/>
    <dgm:cxn modelId="{145DE625-C996-4CF7-AE94-779D1CC1CA66}" type="presParOf" srcId="{67177821-72C4-4B63-99AB-19185AA034E5}" destId="{FC4AB696-3A10-48B2-A1EC-BD9508D995E1}" srcOrd="3" destOrd="0" presId="urn:microsoft.com/office/officeart/2005/8/layout/chevron2"/>
    <dgm:cxn modelId="{14038B12-D04D-48EC-82D9-E0F5F0AB0953}" type="presParOf" srcId="{67177821-72C4-4B63-99AB-19185AA034E5}" destId="{8E31B11F-8352-4D6C-AA30-65916D7E894C}" srcOrd="4" destOrd="0" presId="urn:microsoft.com/office/officeart/2005/8/layout/chevron2"/>
    <dgm:cxn modelId="{D068B6C6-11D6-44AA-A826-A18E4A956FD3}" type="presParOf" srcId="{8E31B11F-8352-4D6C-AA30-65916D7E894C}" destId="{AAFB32A7-002F-4E79-AA2B-987FA51CAD5C}" srcOrd="0" destOrd="0" presId="urn:microsoft.com/office/officeart/2005/8/layout/chevron2"/>
    <dgm:cxn modelId="{0A889D7C-9EE6-4654-A8D2-6B913BA3F7E2}" type="presParOf" srcId="{8E31B11F-8352-4D6C-AA30-65916D7E894C}" destId="{008FC522-3255-4829-BAFF-D2515C78ABC5}" srcOrd="1" destOrd="0" presId="urn:microsoft.com/office/officeart/2005/8/layout/chevron2"/>
    <dgm:cxn modelId="{DDDE224F-5F99-4565-A0DD-CADE414C72E7}" type="presParOf" srcId="{67177821-72C4-4B63-99AB-19185AA034E5}" destId="{9669C992-3F51-4C48-9801-9D68C66B208A}" srcOrd="5" destOrd="0" presId="urn:microsoft.com/office/officeart/2005/8/layout/chevron2"/>
    <dgm:cxn modelId="{8C30E155-0C85-4506-8317-9185D3260320}" type="presParOf" srcId="{67177821-72C4-4B63-99AB-19185AA034E5}" destId="{6CCC47F6-991C-4DB9-A735-E92DECA6147A}" srcOrd="6" destOrd="0" presId="urn:microsoft.com/office/officeart/2005/8/layout/chevron2"/>
    <dgm:cxn modelId="{8E82F4E2-3BD0-4C04-BCEA-33AC8088D87C}" type="presParOf" srcId="{6CCC47F6-991C-4DB9-A735-E92DECA6147A}" destId="{2A6E3594-9329-414E-BE1B-9EB26DD50EC2}" srcOrd="0" destOrd="0" presId="urn:microsoft.com/office/officeart/2005/8/layout/chevron2"/>
    <dgm:cxn modelId="{31BD5E83-34EF-43B4-8EA6-6A87FF3F04FD}" type="presParOf" srcId="{6CCC47F6-991C-4DB9-A735-E92DECA6147A}" destId="{1BFF0790-5453-4CE0-832F-77623B816C49}" srcOrd="1" destOrd="0" presId="urn:microsoft.com/office/officeart/2005/8/layout/chevron2"/>
    <dgm:cxn modelId="{1D5C6730-0C46-48DE-AC96-CAA0683A7FDF}" type="presParOf" srcId="{67177821-72C4-4B63-99AB-19185AA034E5}" destId="{457F6CB2-4705-4391-9D59-6D8F81B038B9}" srcOrd="7" destOrd="0" presId="urn:microsoft.com/office/officeart/2005/8/layout/chevron2"/>
    <dgm:cxn modelId="{C30C5E4B-9A43-4EFF-BF9E-44AA4558D28F}" type="presParOf" srcId="{67177821-72C4-4B63-99AB-19185AA034E5}" destId="{89F06248-DF99-4427-9BB8-2C03B362660B}" srcOrd="8" destOrd="0" presId="urn:microsoft.com/office/officeart/2005/8/layout/chevron2"/>
    <dgm:cxn modelId="{836BDFD4-935F-4CD5-9B7D-29FE2C6FA32C}" type="presParOf" srcId="{89F06248-DF99-4427-9BB8-2C03B362660B}" destId="{71FFF35E-A3D1-4FD1-B71C-B3D57693153A}" srcOrd="0" destOrd="0" presId="urn:microsoft.com/office/officeart/2005/8/layout/chevron2"/>
    <dgm:cxn modelId="{9B91CAC6-BE49-4401-8950-F1AF86F01FB1}" type="presParOf" srcId="{89F06248-DF99-4427-9BB8-2C03B362660B}" destId="{0626B589-EC04-41AA-AC9E-6C1D71BE7DA6}" srcOrd="1" destOrd="0" presId="urn:microsoft.com/office/officeart/2005/8/layout/chevron2"/>
    <dgm:cxn modelId="{23091A72-8651-4B0C-9341-2F2F585522A6}" type="presParOf" srcId="{67177821-72C4-4B63-99AB-19185AA034E5}" destId="{F0C020B4-0591-48F7-BFC6-F0E59613D096}" srcOrd="9" destOrd="0" presId="urn:microsoft.com/office/officeart/2005/8/layout/chevron2"/>
    <dgm:cxn modelId="{209CFF75-1300-4631-AF6C-AD9395766A39}" type="presParOf" srcId="{67177821-72C4-4B63-99AB-19185AA034E5}" destId="{56B6E3CB-8563-4A82-A166-B987EFE577B1}" srcOrd="10" destOrd="0" presId="urn:microsoft.com/office/officeart/2005/8/layout/chevron2"/>
    <dgm:cxn modelId="{3AE0F02B-4202-4FE5-81EF-5D5878B09BCB}" type="presParOf" srcId="{56B6E3CB-8563-4A82-A166-B987EFE577B1}" destId="{1766A97F-B124-4A04-AA80-31004D37CCB6}" srcOrd="0" destOrd="0" presId="urn:microsoft.com/office/officeart/2005/8/layout/chevron2"/>
    <dgm:cxn modelId="{0124AADE-13FF-429A-A673-5699E6AD6765}" type="presParOf" srcId="{56B6E3CB-8563-4A82-A166-B987EFE577B1}" destId="{40E9C8C3-3B4D-45C0-91DB-696170DC24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36C4E6-5BA6-497D-8EB3-E284BC5159B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45B4357-BEE8-45D0-9A1F-E1FE8C35A888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МОУО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CD74A-4917-4C46-8214-3F5AB73BFF12}" type="parTrans" cxnId="{A7655990-004B-42E6-B96A-7E1D3B41CDCE}">
      <dgm:prSet/>
      <dgm:spPr/>
      <dgm:t>
        <a:bodyPr/>
        <a:lstStyle/>
        <a:p>
          <a:pPr algn="ctr"/>
          <a:endParaRPr lang="ru-RU" sz="2000"/>
        </a:p>
      </dgm:t>
    </dgm:pt>
    <dgm:pt modelId="{DC3EDE76-57C3-46C3-BA49-34442C86427E}" type="sibTrans" cxnId="{A7655990-004B-42E6-B96A-7E1D3B41CDCE}">
      <dgm:prSet/>
      <dgm:spPr/>
      <dgm:t>
        <a:bodyPr/>
        <a:lstStyle/>
        <a:p>
          <a:pPr algn="ctr"/>
          <a:endParaRPr lang="ru-RU" sz="2000"/>
        </a:p>
      </dgm:t>
    </dgm:pt>
    <dgm:pt modelId="{E3E004DE-616D-4551-870F-405B32CA9C0A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г.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Нягань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5472C-07BD-4093-8694-BF8D564EE913}" type="parTrans" cxnId="{8001CD97-114D-43DC-B581-3F09C64AD6E7}">
      <dgm:prSet/>
      <dgm:spPr/>
      <dgm:t>
        <a:bodyPr/>
        <a:lstStyle/>
        <a:p>
          <a:pPr algn="ctr"/>
          <a:endParaRPr lang="ru-RU" sz="2000"/>
        </a:p>
      </dgm:t>
    </dgm:pt>
    <dgm:pt modelId="{D1A66488-CB92-4D1D-ABBE-B51D6114167D}" type="sibTrans" cxnId="{8001CD97-114D-43DC-B581-3F09C64AD6E7}">
      <dgm:prSet/>
      <dgm:spPr/>
      <dgm:t>
        <a:bodyPr/>
        <a:lstStyle/>
        <a:p>
          <a:pPr algn="ctr"/>
          <a:endParaRPr lang="ru-RU" sz="2000"/>
        </a:p>
      </dgm:t>
    </dgm:pt>
    <dgm:pt modelId="{BF3687F7-DE33-4755-943C-4A6A8A0C7D62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9504D-4E4E-4943-B478-D7FA198D6B18}" type="parTrans" cxnId="{ED58F51B-682A-40AE-9416-65152EBB4380}">
      <dgm:prSet/>
      <dgm:spPr/>
      <dgm:t>
        <a:bodyPr/>
        <a:lstStyle/>
        <a:p>
          <a:pPr algn="ctr"/>
          <a:endParaRPr lang="ru-RU" sz="2000"/>
        </a:p>
      </dgm:t>
    </dgm:pt>
    <dgm:pt modelId="{8E4A1E21-16A3-40F3-AD92-8BCAEE3C7E3F}" type="sibTrans" cxnId="{ED58F51B-682A-40AE-9416-65152EBB4380}">
      <dgm:prSet/>
      <dgm:spPr/>
      <dgm:t>
        <a:bodyPr/>
        <a:lstStyle/>
        <a:p>
          <a:pPr algn="ctr"/>
          <a:endParaRPr lang="ru-RU" sz="2000"/>
        </a:p>
      </dgm:t>
    </dgm:pt>
    <dgm:pt modelId="{1949FF05-C2FE-49AD-BA9D-F66AFE0B072F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4D61D-8589-4444-A0EC-AA3A32BD34DC}" type="parTrans" cxnId="{6FA6B56F-EEF1-4474-88FD-B9509EE988ED}">
      <dgm:prSet/>
      <dgm:spPr/>
      <dgm:t>
        <a:bodyPr/>
        <a:lstStyle/>
        <a:p>
          <a:pPr algn="ctr"/>
          <a:endParaRPr lang="ru-RU" sz="2000"/>
        </a:p>
      </dgm:t>
    </dgm:pt>
    <dgm:pt modelId="{1724E41B-4DD3-4762-A6B3-94BF3E267413}" type="sibTrans" cxnId="{6FA6B56F-EEF1-4474-88FD-B9509EE988ED}">
      <dgm:prSet/>
      <dgm:spPr/>
      <dgm:t>
        <a:bodyPr/>
        <a:lstStyle/>
        <a:p>
          <a:pPr algn="ctr"/>
          <a:endParaRPr lang="ru-RU" sz="2000"/>
        </a:p>
      </dgm:t>
    </dgm:pt>
    <dgm:pt modelId="{CD74C6C4-C8EE-47B5-9615-74E99BC56D45}" type="pres">
      <dgm:prSet presAssocID="{9236C4E6-5BA6-497D-8EB3-E284BC515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C8535-D4B2-43A1-A273-0F29B11635FB}" type="pres">
      <dgm:prSet presAssocID="{545B4357-BEE8-45D0-9A1F-E1FE8C35A888}" presName="linNode" presStyleCnt="0"/>
      <dgm:spPr/>
    </dgm:pt>
    <dgm:pt modelId="{E2E24B21-E38D-44A0-8DCE-7F7B2EE0DC1A}" type="pres">
      <dgm:prSet presAssocID="{545B4357-BEE8-45D0-9A1F-E1FE8C35A888}" presName="parentText" presStyleLbl="node1" presStyleIdx="0" presStyleCnt="2" custScaleX="2976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E445-0686-4F00-BF62-1E9375A45569}" type="pres">
      <dgm:prSet presAssocID="{545B4357-BEE8-45D0-9A1F-E1FE8C35A88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45C7A-17A1-4AB1-B8CE-2508636175FC}" type="pres">
      <dgm:prSet presAssocID="{DC3EDE76-57C3-46C3-BA49-34442C86427E}" presName="sp" presStyleCnt="0"/>
      <dgm:spPr/>
    </dgm:pt>
    <dgm:pt modelId="{576A9BCB-CA18-4BB7-8FA9-43ABE4C02F6C}" type="pres">
      <dgm:prSet presAssocID="{BF3687F7-DE33-4755-943C-4A6A8A0C7D62}" presName="linNode" presStyleCnt="0"/>
      <dgm:spPr/>
    </dgm:pt>
    <dgm:pt modelId="{30DBE4CE-59E4-4B2E-A2BA-B77835B2960B}" type="pres">
      <dgm:prSet presAssocID="{BF3687F7-DE33-4755-943C-4A6A8A0C7D62}" presName="parentText" presStyleLbl="node1" presStyleIdx="1" presStyleCnt="2" custScaleX="2976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BA5DE-0AC3-4ED8-804E-379047D880D0}" type="pres">
      <dgm:prSet presAssocID="{BF3687F7-DE33-4755-943C-4A6A8A0C7D6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1CD97-114D-43DC-B581-3F09C64AD6E7}" srcId="{545B4357-BEE8-45D0-9A1F-E1FE8C35A888}" destId="{E3E004DE-616D-4551-870F-405B32CA9C0A}" srcOrd="0" destOrd="0" parTransId="{30C5472C-07BD-4093-8694-BF8D564EE913}" sibTransId="{D1A66488-CB92-4D1D-ABBE-B51D6114167D}"/>
    <dgm:cxn modelId="{ED58F51B-682A-40AE-9416-65152EBB4380}" srcId="{9236C4E6-5BA6-497D-8EB3-E284BC5159B7}" destId="{BF3687F7-DE33-4755-943C-4A6A8A0C7D62}" srcOrd="1" destOrd="0" parTransId="{9219504D-4E4E-4943-B478-D7FA198D6B18}" sibTransId="{8E4A1E21-16A3-40F3-AD92-8BCAEE3C7E3F}"/>
    <dgm:cxn modelId="{6FA6B56F-EEF1-4474-88FD-B9509EE988ED}" srcId="{BF3687F7-DE33-4755-943C-4A6A8A0C7D62}" destId="{1949FF05-C2FE-49AD-BA9D-F66AFE0B072F}" srcOrd="0" destOrd="0" parTransId="{EA04D61D-8589-4444-A0EC-AA3A32BD34DC}" sibTransId="{1724E41B-4DD3-4762-A6B3-94BF3E267413}"/>
    <dgm:cxn modelId="{63073F03-17E1-493A-842B-B593FAD1502F}" type="presOf" srcId="{BF3687F7-DE33-4755-943C-4A6A8A0C7D62}" destId="{30DBE4CE-59E4-4B2E-A2BA-B77835B2960B}" srcOrd="0" destOrd="0" presId="urn:microsoft.com/office/officeart/2005/8/layout/vList5"/>
    <dgm:cxn modelId="{D1E41BDC-217E-4AAD-A7F5-B6B464297E38}" type="presOf" srcId="{9236C4E6-5BA6-497D-8EB3-E284BC5159B7}" destId="{CD74C6C4-C8EE-47B5-9615-74E99BC56D45}" srcOrd="0" destOrd="0" presId="urn:microsoft.com/office/officeart/2005/8/layout/vList5"/>
    <dgm:cxn modelId="{BE4DEC75-E153-4270-8387-B5ADF88C5EA1}" type="presOf" srcId="{1949FF05-C2FE-49AD-BA9D-F66AFE0B072F}" destId="{126BA5DE-0AC3-4ED8-804E-379047D880D0}" srcOrd="0" destOrd="0" presId="urn:microsoft.com/office/officeart/2005/8/layout/vList5"/>
    <dgm:cxn modelId="{239CC8FC-BC4A-41FF-8EE6-FEBC979C9C58}" type="presOf" srcId="{E3E004DE-616D-4551-870F-405B32CA9C0A}" destId="{F752E445-0686-4F00-BF62-1E9375A45569}" srcOrd="0" destOrd="0" presId="urn:microsoft.com/office/officeart/2005/8/layout/vList5"/>
    <dgm:cxn modelId="{A7655990-004B-42E6-B96A-7E1D3B41CDCE}" srcId="{9236C4E6-5BA6-497D-8EB3-E284BC5159B7}" destId="{545B4357-BEE8-45D0-9A1F-E1FE8C35A888}" srcOrd="0" destOrd="0" parTransId="{200CD74A-4917-4C46-8214-3F5AB73BFF12}" sibTransId="{DC3EDE76-57C3-46C3-BA49-34442C86427E}"/>
    <dgm:cxn modelId="{27DA99BC-45DE-4753-B623-DF5A059C5BE6}" type="presOf" srcId="{545B4357-BEE8-45D0-9A1F-E1FE8C35A888}" destId="{E2E24B21-E38D-44A0-8DCE-7F7B2EE0DC1A}" srcOrd="0" destOrd="0" presId="urn:microsoft.com/office/officeart/2005/8/layout/vList5"/>
    <dgm:cxn modelId="{5FBEB20D-AC5D-4357-A928-9E28620ADF12}" type="presParOf" srcId="{CD74C6C4-C8EE-47B5-9615-74E99BC56D45}" destId="{046C8535-D4B2-43A1-A273-0F29B11635FB}" srcOrd="0" destOrd="0" presId="urn:microsoft.com/office/officeart/2005/8/layout/vList5"/>
    <dgm:cxn modelId="{FCBE9AE3-3700-4F50-8493-28C3FFA670DD}" type="presParOf" srcId="{046C8535-D4B2-43A1-A273-0F29B11635FB}" destId="{E2E24B21-E38D-44A0-8DCE-7F7B2EE0DC1A}" srcOrd="0" destOrd="0" presId="urn:microsoft.com/office/officeart/2005/8/layout/vList5"/>
    <dgm:cxn modelId="{73CF5153-3B09-4AA9-9CAF-0013442EA263}" type="presParOf" srcId="{046C8535-D4B2-43A1-A273-0F29B11635FB}" destId="{F752E445-0686-4F00-BF62-1E9375A45569}" srcOrd="1" destOrd="0" presId="urn:microsoft.com/office/officeart/2005/8/layout/vList5"/>
    <dgm:cxn modelId="{4FF2D6C0-2630-47D8-B18F-3A67FACE3404}" type="presParOf" srcId="{CD74C6C4-C8EE-47B5-9615-74E99BC56D45}" destId="{72845C7A-17A1-4AB1-B8CE-2508636175FC}" srcOrd="1" destOrd="0" presId="urn:microsoft.com/office/officeart/2005/8/layout/vList5"/>
    <dgm:cxn modelId="{111BBB85-4F11-4C97-AE44-ADA7B1EDE81A}" type="presParOf" srcId="{CD74C6C4-C8EE-47B5-9615-74E99BC56D45}" destId="{576A9BCB-CA18-4BB7-8FA9-43ABE4C02F6C}" srcOrd="2" destOrd="0" presId="urn:microsoft.com/office/officeart/2005/8/layout/vList5"/>
    <dgm:cxn modelId="{288DE90C-078B-411D-A6A7-0DAF0767AA81}" type="presParOf" srcId="{576A9BCB-CA18-4BB7-8FA9-43ABE4C02F6C}" destId="{30DBE4CE-59E4-4B2E-A2BA-B77835B2960B}" srcOrd="0" destOrd="0" presId="urn:microsoft.com/office/officeart/2005/8/layout/vList5"/>
    <dgm:cxn modelId="{09576807-010A-4779-B9F2-8A24FC18808E}" type="presParOf" srcId="{576A9BCB-CA18-4BB7-8FA9-43ABE4C02F6C}" destId="{126BA5DE-0AC3-4ED8-804E-379047D880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D2A1D-5910-4A9A-B632-C0E27B631CC6}">
      <dsp:nvSpPr>
        <dsp:cNvPr id="0" name=""/>
        <dsp:cNvSpPr/>
      </dsp:nvSpPr>
      <dsp:spPr>
        <a:xfrm>
          <a:off x="0" y="0"/>
          <a:ext cx="10110257" cy="64626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отработка организационных и технологических процедур, осуществляемых при проведении ЕГЭ, в ППЭ досрочного периода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48" y="31548"/>
        <a:ext cx="10047161" cy="5831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2E445-0686-4F00-BF62-1E9375A45569}">
      <dsp:nvSpPr>
        <dsp:cNvPr id="0" name=""/>
        <dsp:cNvSpPr/>
      </dsp:nvSpPr>
      <dsp:spPr>
        <a:xfrm rot="5400000">
          <a:off x="2979683" y="-1188168"/>
          <a:ext cx="394000" cy="286886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Сургутский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42253" y="68495"/>
        <a:ext cx="2849628" cy="355534"/>
      </dsp:txXfrm>
    </dsp:sp>
    <dsp:sp modelId="{E2E24B21-E38D-44A0-8DCE-7F7B2EE0DC1A}">
      <dsp:nvSpPr>
        <dsp:cNvPr id="0" name=""/>
        <dsp:cNvSpPr/>
      </dsp:nvSpPr>
      <dsp:spPr>
        <a:xfrm>
          <a:off x="564" y="12"/>
          <a:ext cx="1741687" cy="492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МОУО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6" y="24054"/>
        <a:ext cx="1693603" cy="444416"/>
      </dsp:txXfrm>
    </dsp:sp>
    <dsp:sp modelId="{126BA5DE-0AC3-4ED8-804E-379047D880D0}">
      <dsp:nvSpPr>
        <dsp:cNvPr id="0" name=""/>
        <dsp:cNvSpPr/>
      </dsp:nvSpPr>
      <dsp:spPr>
        <a:xfrm rot="5400000">
          <a:off x="2997107" y="-655185"/>
          <a:ext cx="394000" cy="2837145"/>
        </a:xfrm>
        <a:prstGeom prst="round2SameRect">
          <a:avLst/>
        </a:prstGeom>
        <a:solidFill>
          <a:schemeClr val="accent3">
            <a:tint val="40000"/>
            <a:alpha val="90000"/>
            <a:hueOff val="-1745336"/>
            <a:satOff val="-21231"/>
            <a:lumOff val="-144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745336"/>
              <a:satOff val="-21231"/>
              <a:lumOff val="-1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307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75535" y="585620"/>
        <a:ext cx="2817912" cy="355534"/>
      </dsp:txXfrm>
    </dsp:sp>
    <dsp:sp modelId="{30DBE4CE-59E4-4B2E-A2BA-B77835B2960B}">
      <dsp:nvSpPr>
        <dsp:cNvPr id="0" name=""/>
        <dsp:cNvSpPr/>
      </dsp:nvSpPr>
      <dsp:spPr>
        <a:xfrm>
          <a:off x="564" y="517137"/>
          <a:ext cx="1774969" cy="492500"/>
        </a:xfrm>
        <a:prstGeom prst="round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6" y="541179"/>
        <a:ext cx="1726885" cy="4444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E0DD1-4DEA-4A1C-A2C8-81037103AE30}">
      <dsp:nvSpPr>
        <dsp:cNvPr id="0" name=""/>
        <dsp:cNvSpPr/>
      </dsp:nvSpPr>
      <dsp:spPr>
        <a:xfrm>
          <a:off x="0" y="211944"/>
          <a:ext cx="63436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93A6C-9777-43C4-97CF-BC49A8BFBF93}">
      <dsp:nvSpPr>
        <dsp:cNvPr id="0" name=""/>
        <dsp:cNvSpPr/>
      </dsp:nvSpPr>
      <dsp:spPr>
        <a:xfrm>
          <a:off x="317183" y="34824"/>
          <a:ext cx="4440574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3" tIns="0" rIns="167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Белоярский район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76" y="52117"/>
        <a:ext cx="4405988" cy="319654"/>
      </dsp:txXfrm>
    </dsp:sp>
    <dsp:sp modelId="{13AFFD04-9D6D-4FF4-B634-812AA7160F4F}">
      <dsp:nvSpPr>
        <dsp:cNvPr id="0" name=""/>
        <dsp:cNvSpPr/>
      </dsp:nvSpPr>
      <dsp:spPr>
        <a:xfrm>
          <a:off x="0" y="756264"/>
          <a:ext cx="63436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76295"/>
              <a:satOff val="-3096"/>
              <a:lumOff val="-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6F762-3EE7-4D57-8952-417D0F5BA5D2}">
      <dsp:nvSpPr>
        <dsp:cNvPr id="0" name=""/>
        <dsp:cNvSpPr/>
      </dsp:nvSpPr>
      <dsp:spPr>
        <a:xfrm>
          <a:off x="317183" y="579144"/>
          <a:ext cx="4440574" cy="354240"/>
        </a:xfrm>
        <a:prstGeom prst="roundRect">
          <a:avLst/>
        </a:prstGeom>
        <a:solidFill>
          <a:schemeClr val="accent3">
            <a:hueOff val="-176295"/>
            <a:satOff val="-3096"/>
            <a:lumOff val="-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3" tIns="0" rIns="167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Когалым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76" y="596437"/>
        <a:ext cx="4405988" cy="319654"/>
      </dsp:txXfrm>
    </dsp:sp>
    <dsp:sp modelId="{9B153EE3-F7F6-4D79-9AD9-20CF3641E317}">
      <dsp:nvSpPr>
        <dsp:cNvPr id="0" name=""/>
        <dsp:cNvSpPr/>
      </dsp:nvSpPr>
      <dsp:spPr>
        <a:xfrm>
          <a:off x="0" y="1300584"/>
          <a:ext cx="63436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52589"/>
              <a:satOff val="-6192"/>
              <a:lumOff val="-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5E2AB-D0E7-4B7D-8555-5026DD0DFF51}">
      <dsp:nvSpPr>
        <dsp:cNvPr id="0" name=""/>
        <dsp:cNvSpPr/>
      </dsp:nvSpPr>
      <dsp:spPr>
        <a:xfrm>
          <a:off x="317183" y="1123464"/>
          <a:ext cx="4440574" cy="354240"/>
        </a:xfrm>
        <a:prstGeom prst="roundRect">
          <a:avLst/>
        </a:prstGeom>
        <a:solidFill>
          <a:schemeClr val="accent3">
            <a:hueOff val="-352589"/>
            <a:satOff val="-6192"/>
            <a:lumOff val="-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3" tIns="0" rIns="167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Югорск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76" y="1140757"/>
        <a:ext cx="4405988" cy="319654"/>
      </dsp:txXfrm>
    </dsp:sp>
    <dsp:sp modelId="{6A88CA7E-B5FB-47F5-81F8-34CACB545895}">
      <dsp:nvSpPr>
        <dsp:cNvPr id="0" name=""/>
        <dsp:cNvSpPr/>
      </dsp:nvSpPr>
      <dsp:spPr>
        <a:xfrm>
          <a:off x="0" y="1844904"/>
          <a:ext cx="63436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528884"/>
              <a:satOff val="-9288"/>
              <a:lumOff val="-1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CC244-B1EF-43CC-BDD9-04B594AAAE88}">
      <dsp:nvSpPr>
        <dsp:cNvPr id="0" name=""/>
        <dsp:cNvSpPr/>
      </dsp:nvSpPr>
      <dsp:spPr>
        <a:xfrm>
          <a:off x="317183" y="1667784"/>
          <a:ext cx="4440574" cy="354240"/>
        </a:xfrm>
        <a:prstGeom prst="roundRect">
          <a:avLst/>
        </a:prstGeom>
        <a:solidFill>
          <a:schemeClr val="accent3">
            <a:hueOff val="-528884"/>
            <a:satOff val="-9288"/>
            <a:lumOff val="-1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3" tIns="0" rIns="167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Мегион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76" y="1685077"/>
        <a:ext cx="4405988" cy="319654"/>
      </dsp:txXfrm>
    </dsp:sp>
    <dsp:sp modelId="{6F1E9921-0153-44E0-A14D-AD8D13AEEDB1}">
      <dsp:nvSpPr>
        <dsp:cNvPr id="0" name=""/>
        <dsp:cNvSpPr/>
      </dsp:nvSpPr>
      <dsp:spPr>
        <a:xfrm>
          <a:off x="0" y="2389224"/>
          <a:ext cx="63436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05179"/>
              <a:satOff val="-12383"/>
              <a:lumOff val="-2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D23B9-CD97-499A-AD62-1521C588E3CD}">
      <dsp:nvSpPr>
        <dsp:cNvPr id="0" name=""/>
        <dsp:cNvSpPr/>
      </dsp:nvSpPr>
      <dsp:spPr>
        <a:xfrm>
          <a:off x="317183" y="2212104"/>
          <a:ext cx="4440574" cy="354240"/>
        </a:xfrm>
        <a:prstGeom prst="roundRect">
          <a:avLst/>
        </a:prstGeom>
        <a:solidFill>
          <a:schemeClr val="accent3">
            <a:hueOff val="-705179"/>
            <a:satOff val="-12383"/>
            <a:lumOff val="-2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3" tIns="0" rIns="167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Нефтеюганск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76" y="2229397"/>
        <a:ext cx="4405988" cy="319654"/>
      </dsp:txXfrm>
    </dsp:sp>
    <dsp:sp modelId="{762C3FC8-930F-4A12-BCE7-62B22FD76FD2}">
      <dsp:nvSpPr>
        <dsp:cNvPr id="0" name=""/>
        <dsp:cNvSpPr/>
      </dsp:nvSpPr>
      <dsp:spPr>
        <a:xfrm>
          <a:off x="0" y="2933544"/>
          <a:ext cx="63436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881474"/>
              <a:satOff val="-15479"/>
              <a:lumOff val="-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67F56-F817-4FF1-A7CE-DF8F9217F619}">
      <dsp:nvSpPr>
        <dsp:cNvPr id="0" name=""/>
        <dsp:cNvSpPr/>
      </dsp:nvSpPr>
      <dsp:spPr>
        <a:xfrm>
          <a:off x="317183" y="2756424"/>
          <a:ext cx="4440574" cy="354240"/>
        </a:xfrm>
        <a:prstGeom prst="roundRect">
          <a:avLst/>
        </a:prstGeom>
        <a:solidFill>
          <a:schemeClr val="accent3">
            <a:hueOff val="-881474"/>
            <a:satOff val="-15479"/>
            <a:lumOff val="-2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3" tIns="0" rIns="167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Кондинский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76" y="2773717"/>
        <a:ext cx="4405988" cy="319654"/>
      </dsp:txXfrm>
    </dsp:sp>
    <dsp:sp modelId="{9425243C-FD64-4370-9838-F987DFD401B5}">
      <dsp:nvSpPr>
        <dsp:cNvPr id="0" name=""/>
        <dsp:cNvSpPr/>
      </dsp:nvSpPr>
      <dsp:spPr>
        <a:xfrm>
          <a:off x="0" y="3477864"/>
          <a:ext cx="63436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057768"/>
              <a:satOff val="-18575"/>
              <a:lumOff val="-3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12CF2-8484-4F58-B7DB-24A6B9FBE745}">
      <dsp:nvSpPr>
        <dsp:cNvPr id="0" name=""/>
        <dsp:cNvSpPr/>
      </dsp:nvSpPr>
      <dsp:spPr>
        <a:xfrm>
          <a:off x="317183" y="3300744"/>
          <a:ext cx="4440574" cy="354240"/>
        </a:xfrm>
        <a:prstGeom prst="roundRect">
          <a:avLst/>
        </a:prstGeom>
        <a:solidFill>
          <a:schemeClr val="accent3">
            <a:hueOff val="-1057768"/>
            <a:satOff val="-18575"/>
            <a:lumOff val="-3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3" tIns="0" rIns="167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БОУ «Лицей им Г.Ф.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Атякшева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76" y="3318037"/>
        <a:ext cx="4405988" cy="319654"/>
      </dsp:txXfrm>
    </dsp:sp>
    <dsp:sp modelId="{37CF331D-F88F-4823-9ED3-5B39FA52DE19}">
      <dsp:nvSpPr>
        <dsp:cNvPr id="0" name=""/>
        <dsp:cNvSpPr/>
      </dsp:nvSpPr>
      <dsp:spPr>
        <a:xfrm>
          <a:off x="0" y="4022184"/>
          <a:ext cx="63436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234063"/>
              <a:satOff val="-21671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21917-9B51-4248-81FF-7E99794F5831}">
      <dsp:nvSpPr>
        <dsp:cNvPr id="0" name=""/>
        <dsp:cNvSpPr/>
      </dsp:nvSpPr>
      <dsp:spPr>
        <a:xfrm>
          <a:off x="317183" y="3845064"/>
          <a:ext cx="4440574" cy="354240"/>
        </a:xfrm>
        <a:prstGeom prst="round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43" tIns="0" rIns="167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КОУ «Кадетская школа-интернат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76" y="3862357"/>
        <a:ext cx="4405988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C7745-AF88-4B13-965A-13831182A301}">
      <dsp:nvSpPr>
        <dsp:cNvPr id="0" name=""/>
        <dsp:cNvSpPr/>
      </dsp:nvSpPr>
      <dsp:spPr>
        <a:xfrm>
          <a:off x="5856755" y="974656"/>
          <a:ext cx="3729125" cy="40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5"/>
              </a:lnTo>
              <a:lnTo>
                <a:pt x="3729125" y="204795"/>
              </a:lnTo>
              <a:lnTo>
                <a:pt x="3729125" y="40947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86B87-27F2-47C2-95A6-E735EB845347}">
      <dsp:nvSpPr>
        <dsp:cNvPr id="0" name=""/>
        <dsp:cNvSpPr/>
      </dsp:nvSpPr>
      <dsp:spPr>
        <a:xfrm>
          <a:off x="5856755" y="974656"/>
          <a:ext cx="1204266" cy="40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5"/>
              </a:lnTo>
              <a:lnTo>
                <a:pt x="1204266" y="204795"/>
              </a:lnTo>
              <a:lnTo>
                <a:pt x="1204266" y="40947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78137-C59B-4334-B15E-6815A566E241}">
      <dsp:nvSpPr>
        <dsp:cNvPr id="0" name=""/>
        <dsp:cNvSpPr/>
      </dsp:nvSpPr>
      <dsp:spPr>
        <a:xfrm>
          <a:off x="4536163" y="974656"/>
          <a:ext cx="1320592" cy="409473"/>
        </a:xfrm>
        <a:custGeom>
          <a:avLst/>
          <a:gdLst/>
          <a:ahLst/>
          <a:cxnLst/>
          <a:rect l="0" t="0" r="0" b="0"/>
          <a:pathLst>
            <a:path>
              <a:moveTo>
                <a:pt x="1320592" y="0"/>
              </a:moveTo>
              <a:lnTo>
                <a:pt x="1320592" y="204795"/>
              </a:lnTo>
              <a:lnTo>
                <a:pt x="0" y="204795"/>
              </a:lnTo>
              <a:lnTo>
                <a:pt x="0" y="40947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D1856-D21A-49B4-81EF-E86B87E02C33}">
      <dsp:nvSpPr>
        <dsp:cNvPr id="0" name=""/>
        <dsp:cNvSpPr/>
      </dsp:nvSpPr>
      <dsp:spPr>
        <a:xfrm>
          <a:off x="2177493" y="974656"/>
          <a:ext cx="3679261" cy="409473"/>
        </a:xfrm>
        <a:custGeom>
          <a:avLst/>
          <a:gdLst/>
          <a:ahLst/>
          <a:cxnLst/>
          <a:rect l="0" t="0" r="0" b="0"/>
          <a:pathLst>
            <a:path>
              <a:moveTo>
                <a:pt x="3679261" y="0"/>
              </a:moveTo>
              <a:lnTo>
                <a:pt x="3679261" y="204795"/>
              </a:lnTo>
              <a:lnTo>
                <a:pt x="0" y="204795"/>
              </a:lnTo>
              <a:lnTo>
                <a:pt x="0" y="40947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C7342-7C5E-4608-92D3-E1E5D478E8BE}">
      <dsp:nvSpPr>
        <dsp:cNvPr id="0" name=""/>
        <dsp:cNvSpPr/>
      </dsp:nvSpPr>
      <dsp:spPr>
        <a:xfrm>
          <a:off x="4882098" y="0"/>
          <a:ext cx="1949313" cy="974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ОГЭ 2.1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2098" y="0"/>
        <a:ext cx="1949313" cy="974656"/>
      </dsp:txXfrm>
    </dsp:sp>
    <dsp:sp modelId="{4FC2A23B-EDBD-4D17-B0D1-EF04E76F5D41}">
      <dsp:nvSpPr>
        <dsp:cNvPr id="0" name=""/>
        <dsp:cNvSpPr/>
      </dsp:nvSpPr>
      <dsp:spPr>
        <a:xfrm>
          <a:off x="1202836" y="1384130"/>
          <a:ext cx="1949313" cy="9746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Станция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печати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2836" y="1384130"/>
        <a:ext cx="1949313" cy="974656"/>
      </dsp:txXfrm>
    </dsp:sp>
    <dsp:sp modelId="{76B4CB21-E612-479A-BB85-00309B202472}">
      <dsp:nvSpPr>
        <dsp:cNvPr id="0" name=""/>
        <dsp:cNvSpPr/>
      </dsp:nvSpPr>
      <dsp:spPr>
        <a:xfrm>
          <a:off x="3561506" y="1384130"/>
          <a:ext cx="1949313" cy="9746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Станция авторизации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1506" y="1384130"/>
        <a:ext cx="1949313" cy="974656"/>
      </dsp:txXfrm>
    </dsp:sp>
    <dsp:sp modelId="{516A063D-2201-49B5-A6AB-CDD5282C38E7}">
      <dsp:nvSpPr>
        <dsp:cNvPr id="0" name=""/>
        <dsp:cNvSpPr/>
      </dsp:nvSpPr>
      <dsp:spPr>
        <a:xfrm>
          <a:off x="5920176" y="1384130"/>
          <a:ext cx="2281691" cy="9746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Станция сканирования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0176" y="1384130"/>
        <a:ext cx="2281691" cy="974656"/>
      </dsp:txXfrm>
    </dsp:sp>
    <dsp:sp modelId="{419334A2-7C70-452A-B491-66F62D79D3F5}">
      <dsp:nvSpPr>
        <dsp:cNvPr id="0" name=""/>
        <dsp:cNvSpPr/>
      </dsp:nvSpPr>
      <dsp:spPr>
        <a:xfrm>
          <a:off x="8611223" y="1384130"/>
          <a:ext cx="1949313" cy="9746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ППЭ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11223" y="1384130"/>
        <a:ext cx="1949313" cy="974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C7A54-6495-4E9F-9704-50AEE8837C69}">
      <dsp:nvSpPr>
        <dsp:cNvPr id="0" name=""/>
        <dsp:cNvSpPr/>
      </dsp:nvSpPr>
      <dsp:spPr>
        <a:xfrm>
          <a:off x="2443758" y="884490"/>
          <a:ext cx="1270499" cy="373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61"/>
              </a:lnTo>
              <a:lnTo>
                <a:pt x="1270499" y="187461"/>
              </a:lnTo>
              <a:lnTo>
                <a:pt x="1270499" y="3732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90777-3E85-422D-9188-F7558530A7A3}">
      <dsp:nvSpPr>
        <dsp:cNvPr id="0" name=""/>
        <dsp:cNvSpPr/>
      </dsp:nvSpPr>
      <dsp:spPr>
        <a:xfrm>
          <a:off x="1259010" y="884490"/>
          <a:ext cx="1184747" cy="373230"/>
        </a:xfrm>
        <a:custGeom>
          <a:avLst/>
          <a:gdLst/>
          <a:ahLst/>
          <a:cxnLst/>
          <a:rect l="0" t="0" r="0" b="0"/>
          <a:pathLst>
            <a:path>
              <a:moveTo>
                <a:pt x="1184747" y="0"/>
              </a:moveTo>
              <a:lnTo>
                <a:pt x="1184747" y="187487"/>
              </a:lnTo>
              <a:lnTo>
                <a:pt x="0" y="187487"/>
              </a:lnTo>
              <a:lnTo>
                <a:pt x="0" y="3732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4C674-9503-4881-91A7-C9299A0257A2}">
      <dsp:nvSpPr>
        <dsp:cNvPr id="0" name=""/>
        <dsp:cNvSpPr/>
      </dsp:nvSpPr>
      <dsp:spPr>
        <a:xfrm>
          <a:off x="1559267" y="0"/>
          <a:ext cx="1768980" cy="884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КОГЭ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9267" y="0"/>
        <a:ext cx="1768980" cy="884490"/>
      </dsp:txXfrm>
    </dsp:sp>
    <dsp:sp modelId="{3997AED0-D1C7-41ED-B8DC-D96627B756AB}">
      <dsp:nvSpPr>
        <dsp:cNvPr id="0" name=""/>
        <dsp:cNvSpPr/>
      </dsp:nvSpPr>
      <dsp:spPr>
        <a:xfrm>
          <a:off x="174253" y="1257720"/>
          <a:ext cx="2169512" cy="8844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Станция КОГЭ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253" y="1257720"/>
        <a:ext cx="2169512" cy="884490"/>
      </dsp:txXfrm>
    </dsp:sp>
    <dsp:sp modelId="{9631FDE3-9157-433E-B604-28ABB90B13B4}">
      <dsp:nvSpPr>
        <dsp:cNvPr id="0" name=""/>
        <dsp:cNvSpPr/>
      </dsp:nvSpPr>
      <dsp:spPr>
        <a:xfrm>
          <a:off x="2713359" y="1257694"/>
          <a:ext cx="2001795" cy="8844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ЛК ППЭ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3359" y="1257694"/>
        <a:ext cx="2001795" cy="884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60CCD-C368-40D4-850E-858EBC8527CF}">
      <dsp:nvSpPr>
        <dsp:cNvPr id="0" name=""/>
        <dsp:cNvSpPr/>
      </dsp:nvSpPr>
      <dsp:spPr>
        <a:xfrm>
          <a:off x="3187249" y="863440"/>
          <a:ext cx="91440" cy="362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5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BE35E-3D8E-4E3B-A1B4-F993574617F3}">
      <dsp:nvSpPr>
        <dsp:cNvPr id="0" name=""/>
        <dsp:cNvSpPr/>
      </dsp:nvSpPr>
      <dsp:spPr>
        <a:xfrm>
          <a:off x="1229889" y="144"/>
          <a:ext cx="4006159" cy="863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Устная часть по иностранным языкам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9889" y="144"/>
        <a:ext cx="4006159" cy="863295"/>
      </dsp:txXfrm>
    </dsp:sp>
    <dsp:sp modelId="{3EFC203F-2236-44CD-AD4D-A3DC675E121B}">
      <dsp:nvSpPr>
        <dsp:cNvPr id="0" name=""/>
        <dsp:cNvSpPr/>
      </dsp:nvSpPr>
      <dsp:spPr>
        <a:xfrm>
          <a:off x="1323971" y="1226024"/>
          <a:ext cx="3817995" cy="863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Станция записи ответов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3971" y="1226024"/>
        <a:ext cx="3817995" cy="863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2E445-0686-4F00-BF62-1E9375A45569}">
      <dsp:nvSpPr>
        <dsp:cNvPr id="0" name=""/>
        <dsp:cNvSpPr/>
      </dsp:nvSpPr>
      <dsp:spPr>
        <a:xfrm rot="5400000">
          <a:off x="2466451" y="-366052"/>
          <a:ext cx="394000" cy="12246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160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51138" y="68494"/>
        <a:ext cx="1205395" cy="355534"/>
      </dsp:txXfrm>
    </dsp:sp>
    <dsp:sp modelId="{E2E24B21-E38D-44A0-8DCE-7F7B2EE0DC1A}">
      <dsp:nvSpPr>
        <dsp:cNvPr id="0" name=""/>
        <dsp:cNvSpPr/>
      </dsp:nvSpPr>
      <dsp:spPr>
        <a:xfrm>
          <a:off x="0" y="0"/>
          <a:ext cx="2050304" cy="492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42" y="24042"/>
        <a:ext cx="2002220" cy="444416"/>
      </dsp:txXfrm>
    </dsp:sp>
    <dsp:sp modelId="{126BA5DE-0AC3-4ED8-804E-379047D880D0}">
      <dsp:nvSpPr>
        <dsp:cNvPr id="0" name=""/>
        <dsp:cNvSpPr/>
      </dsp:nvSpPr>
      <dsp:spPr>
        <a:xfrm rot="5400000">
          <a:off x="2466451" y="151073"/>
          <a:ext cx="394000" cy="1224628"/>
        </a:xfrm>
        <a:prstGeom prst="round2SameRect">
          <a:avLst/>
        </a:prstGeom>
        <a:solidFill>
          <a:schemeClr val="accent3">
            <a:tint val="40000"/>
            <a:alpha val="90000"/>
            <a:hueOff val="-1745336"/>
            <a:satOff val="-21231"/>
            <a:lumOff val="-144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745336"/>
              <a:satOff val="-21231"/>
              <a:lumOff val="-1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1273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51138" y="585620"/>
        <a:ext cx="1205395" cy="355534"/>
      </dsp:txXfrm>
    </dsp:sp>
    <dsp:sp modelId="{30DBE4CE-59E4-4B2E-A2BA-B77835B2960B}">
      <dsp:nvSpPr>
        <dsp:cNvPr id="0" name=""/>
        <dsp:cNvSpPr/>
      </dsp:nvSpPr>
      <dsp:spPr>
        <a:xfrm>
          <a:off x="832" y="517137"/>
          <a:ext cx="2050304" cy="492500"/>
        </a:xfrm>
        <a:prstGeom prst="round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Аудиторий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74" y="541179"/>
        <a:ext cx="2002220" cy="444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65126-B16D-421D-B2D7-AB3C059B4A9D}">
      <dsp:nvSpPr>
        <dsp:cNvPr id="0" name=""/>
        <dsp:cNvSpPr/>
      </dsp:nvSpPr>
      <dsp:spPr>
        <a:xfrm rot="5400000">
          <a:off x="-116761" y="145427"/>
          <a:ext cx="778410" cy="544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ym typeface="Symbol"/>
            </a:rPr>
            <a:t></a:t>
          </a:r>
          <a:endParaRPr lang="ru-RU" sz="1600" kern="1200" dirty="0"/>
        </a:p>
      </dsp:txBody>
      <dsp:txXfrm rot="-5400000">
        <a:off x="1" y="301110"/>
        <a:ext cx="544887" cy="233523"/>
      </dsp:txXfrm>
    </dsp:sp>
    <dsp:sp modelId="{1F716E96-910D-4430-BCEC-C07BD68902C3}">
      <dsp:nvSpPr>
        <dsp:cNvPr id="0" name=""/>
        <dsp:cNvSpPr/>
      </dsp:nvSpPr>
      <dsp:spPr>
        <a:xfrm rot="5400000">
          <a:off x="2991127" y="-2417574"/>
          <a:ext cx="506232" cy="5398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Нестабильная работа станций записи</a:t>
          </a:r>
          <a:endParaRPr lang="ru-RU" sz="1800" kern="1200" dirty="0"/>
        </a:p>
      </dsp:txBody>
      <dsp:txXfrm rot="-5400000">
        <a:off x="544887" y="53378"/>
        <a:ext cx="5374000" cy="456808"/>
      </dsp:txXfrm>
    </dsp:sp>
    <dsp:sp modelId="{1F47B752-5E35-4690-B0CB-011B0F6F1D05}">
      <dsp:nvSpPr>
        <dsp:cNvPr id="0" name=""/>
        <dsp:cNvSpPr/>
      </dsp:nvSpPr>
      <dsp:spPr>
        <a:xfrm rot="5400000">
          <a:off x="-116761" y="844531"/>
          <a:ext cx="778410" cy="544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1000214"/>
        <a:ext cx="544887" cy="233523"/>
      </dsp:txXfrm>
    </dsp:sp>
    <dsp:sp modelId="{EC7EF740-6C78-4A7E-A07F-25777FB51DB0}">
      <dsp:nvSpPr>
        <dsp:cNvPr id="0" name=""/>
        <dsp:cNvSpPr/>
      </dsp:nvSpPr>
      <dsp:spPr>
        <a:xfrm rot="5400000">
          <a:off x="2991260" y="-1718603"/>
          <a:ext cx="505966" cy="5398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при тестовой печати. Замена принтеров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4888" y="752468"/>
        <a:ext cx="5374013" cy="456568"/>
      </dsp:txXfrm>
    </dsp:sp>
    <dsp:sp modelId="{AAFB32A7-002F-4E79-AA2B-987FA51CAD5C}">
      <dsp:nvSpPr>
        <dsp:cNvPr id="0" name=""/>
        <dsp:cNvSpPr/>
      </dsp:nvSpPr>
      <dsp:spPr>
        <a:xfrm rot="5400000">
          <a:off x="-116761" y="1696385"/>
          <a:ext cx="778410" cy="544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1852068"/>
        <a:ext cx="544887" cy="233523"/>
      </dsp:txXfrm>
    </dsp:sp>
    <dsp:sp modelId="{008FC522-3255-4829-BAFF-D2515C78ABC5}">
      <dsp:nvSpPr>
        <dsp:cNvPr id="0" name=""/>
        <dsp:cNvSpPr/>
      </dsp:nvSpPr>
      <dsp:spPr>
        <a:xfrm rot="5400000">
          <a:off x="2838508" y="-866748"/>
          <a:ext cx="811469" cy="5398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Ошибка при загрузке актов со станций записи на станцию авторизации. Проблема решалась удалением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токена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повторной авторизацией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4887" y="1466486"/>
        <a:ext cx="5359099" cy="732243"/>
      </dsp:txXfrm>
    </dsp:sp>
    <dsp:sp modelId="{2A6E3594-9329-414E-BE1B-9EB26DD50EC2}">
      <dsp:nvSpPr>
        <dsp:cNvPr id="0" name=""/>
        <dsp:cNvSpPr/>
      </dsp:nvSpPr>
      <dsp:spPr>
        <a:xfrm rot="5400000">
          <a:off x="-116761" y="2395489"/>
          <a:ext cx="778410" cy="544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551172"/>
        <a:ext cx="544887" cy="233523"/>
      </dsp:txXfrm>
    </dsp:sp>
    <dsp:sp modelId="{1BFF0790-5453-4CE0-832F-77623B816C49}">
      <dsp:nvSpPr>
        <dsp:cNvPr id="0" name=""/>
        <dsp:cNvSpPr/>
      </dsp:nvSpPr>
      <dsp:spPr>
        <a:xfrm rot="5400000">
          <a:off x="2991260" y="-63896"/>
          <a:ext cx="505966" cy="5398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Нерациональный расчет времени на подготовку оборудования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4888" y="2407175"/>
        <a:ext cx="5374013" cy="456568"/>
      </dsp:txXfrm>
    </dsp:sp>
    <dsp:sp modelId="{71FFF35E-A3D1-4FD1-B71C-B3D57693153A}">
      <dsp:nvSpPr>
        <dsp:cNvPr id="0" name=""/>
        <dsp:cNvSpPr/>
      </dsp:nvSpPr>
      <dsp:spPr>
        <a:xfrm rot="5400000">
          <a:off x="-116761" y="3094592"/>
          <a:ext cx="778410" cy="544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250275"/>
        <a:ext cx="544887" cy="233523"/>
      </dsp:txXfrm>
    </dsp:sp>
    <dsp:sp modelId="{0626B589-EC04-41AA-AC9E-6C1D71BE7DA6}">
      <dsp:nvSpPr>
        <dsp:cNvPr id="0" name=""/>
        <dsp:cNvSpPr/>
      </dsp:nvSpPr>
      <dsp:spPr>
        <a:xfrm rot="5400000">
          <a:off x="2991260" y="531458"/>
          <a:ext cx="505966" cy="5398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ПО для станций КОГЭ за день до апробации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4888" y="3002530"/>
        <a:ext cx="5374013" cy="456568"/>
      </dsp:txXfrm>
    </dsp:sp>
    <dsp:sp modelId="{1766A97F-B124-4A04-AA80-31004D37CCB6}">
      <dsp:nvSpPr>
        <dsp:cNvPr id="0" name=""/>
        <dsp:cNvSpPr/>
      </dsp:nvSpPr>
      <dsp:spPr>
        <a:xfrm rot="5400000">
          <a:off x="-116761" y="3868381"/>
          <a:ext cx="778410" cy="544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4024064"/>
        <a:ext cx="544887" cy="233523"/>
      </dsp:txXfrm>
    </dsp:sp>
    <dsp:sp modelId="{40E9C8C3-3B4D-45C0-91DB-696170DC248E}">
      <dsp:nvSpPr>
        <dsp:cNvPr id="0" name=""/>
        <dsp:cNvSpPr/>
      </dsp:nvSpPr>
      <dsp:spPr>
        <a:xfrm rot="5400000">
          <a:off x="2916574" y="1305247"/>
          <a:ext cx="655338" cy="5398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при загрузке актов со станций КОГЭ в ЛК ППЭ. Повторная и многократная выгрузка актов технической готовности со станций КОГЭ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4888" y="3708925"/>
        <a:ext cx="5366721" cy="591356"/>
      </dsp:txXfrm>
    </dsp:sp>
    <dsp:sp modelId="{E48811A8-4359-465F-A3C0-14D9B89E3607}">
      <dsp:nvSpPr>
        <dsp:cNvPr id="0" name=""/>
        <dsp:cNvSpPr/>
      </dsp:nvSpPr>
      <dsp:spPr>
        <a:xfrm rot="5400000">
          <a:off x="-116761" y="4567485"/>
          <a:ext cx="778410" cy="544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4723168"/>
        <a:ext cx="544887" cy="233523"/>
      </dsp:txXfrm>
    </dsp:sp>
    <dsp:sp modelId="{AC1C825A-6972-4AAB-83A2-EA7D94AC42CA}">
      <dsp:nvSpPr>
        <dsp:cNvPr id="0" name=""/>
        <dsp:cNvSpPr/>
      </dsp:nvSpPr>
      <dsp:spPr>
        <a:xfrm rot="5400000">
          <a:off x="2991260" y="2004350"/>
          <a:ext cx="505966" cy="5398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руководства пользователя к станции КОГЭ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4888" y="4475422"/>
        <a:ext cx="5374013" cy="456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65126-B16D-421D-B2D7-AB3C059B4A9D}">
      <dsp:nvSpPr>
        <dsp:cNvPr id="0" name=""/>
        <dsp:cNvSpPr/>
      </dsp:nvSpPr>
      <dsp:spPr>
        <a:xfrm rot="5400000">
          <a:off x="-113798" y="126985"/>
          <a:ext cx="758653" cy="531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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78716"/>
        <a:ext cx="531057" cy="227596"/>
      </dsp:txXfrm>
    </dsp:sp>
    <dsp:sp modelId="{1F716E96-910D-4430-BCEC-C07BD68902C3}">
      <dsp:nvSpPr>
        <dsp:cNvPr id="0" name=""/>
        <dsp:cNvSpPr/>
      </dsp:nvSpPr>
      <dsp:spPr>
        <a:xfrm rot="5400000">
          <a:off x="2990636" y="-2446391"/>
          <a:ext cx="493384" cy="5412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Станции печати не распознавали принтеры. Подбор необходимого драйвера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1058" y="37272"/>
        <a:ext cx="5388457" cy="445214"/>
      </dsp:txXfrm>
    </dsp:sp>
    <dsp:sp modelId="{1F47B752-5E35-4690-B0CB-011B0F6F1D05}">
      <dsp:nvSpPr>
        <dsp:cNvPr id="0" name=""/>
        <dsp:cNvSpPr/>
      </dsp:nvSpPr>
      <dsp:spPr>
        <a:xfrm rot="5400000">
          <a:off x="-113798" y="803589"/>
          <a:ext cx="758653" cy="531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955320"/>
        <a:ext cx="531057" cy="227596"/>
      </dsp:txXfrm>
    </dsp:sp>
    <dsp:sp modelId="{EC7EF740-6C78-4A7E-A07F-25777FB51DB0}">
      <dsp:nvSpPr>
        <dsp:cNvPr id="0" name=""/>
        <dsp:cNvSpPr/>
      </dsp:nvSpPr>
      <dsp:spPr>
        <a:xfrm rot="5400000">
          <a:off x="2990766" y="-1769917"/>
          <a:ext cx="493125" cy="5412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Станция авторизации не видела внешний накопитель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1058" y="713863"/>
        <a:ext cx="5388470" cy="444981"/>
      </dsp:txXfrm>
    </dsp:sp>
    <dsp:sp modelId="{AAFB32A7-002F-4E79-AA2B-987FA51CAD5C}">
      <dsp:nvSpPr>
        <dsp:cNvPr id="0" name=""/>
        <dsp:cNvSpPr/>
      </dsp:nvSpPr>
      <dsp:spPr>
        <a:xfrm rot="5400000">
          <a:off x="-113798" y="1515752"/>
          <a:ext cx="758653" cy="531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67483"/>
        <a:ext cx="531057" cy="227596"/>
      </dsp:txXfrm>
    </dsp:sp>
    <dsp:sp modelId="{008FC522-3255-4829-BAFF-D2515C78ABC5}">
      <dsp:nvSpPr>
        <dsp:cNvPr id="0" name=""/>
        <dsp:cNvSpPr/>
      </dsp:nvSpPr>
      <dsp:spPr>
        <a:xfrm rot="5400000">
          <a:off x="2955207" y="-1057754"/>
          <a:ext cx="564243" cy="5412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Перебои в работе сети Интернет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1058" y="1393939"/>
        <a:ext cx="5384998" cy="509155"/>
      </dsp:txXfrm>
    </dsp:sp>
    <dsp:sp modelId="{2A6E3594-9329-414E-BE1B-9EB26DD50EC2}">
      <dsp:nvSpPr>
        <dsp:cNvPr id="0" name=""/>
        <dsp:cNvSpPr/>
      </dsp:nvSpPr>
      <dsp:spPr>
        <a:xfrm rot="5400000">
          <a:off x="-113798" y="2192355"/>
          <a:ext cx="758653" cy="531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344086"/>
        <a:ext cx="531057" cy="227596"/>
      </dsp:txXfrm>
    </dsp:sp>
    <dsp:sp modelId="{1BFF0790-5453-4CE0-832F-77623B816C49}">
      <dsp:nvSpPr>
        <dsp:cNvPr id="0" name=""/>
        <dsp:cNvSpPr/>
      </dsp:nvSpPr>
      <dsp:spPr>
        <a:xfrm rot="5400000">
          <a:off x="2990766" y="-381151"/>
          <a:ext cx="493125" cy="5412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при вводе верного пароля к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токену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станциях печати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1058" y="2102629"/>
        <a:ext cx="5388470" cy="444981"/>
      </dsp:txXfrm>
    </dsp:sp>
    <dsp:sp modelId="{71FFF35E-A3D1-4FD1-B71C-B3D57693153A}">
      <dsp:nvSpPr>
        <dsp:cNvPr id="0" name=""/>
        <dsp:cNvSpPr/>
      </dsp:nvSpPr>
      <dsp:spPr>
        <a:xfrm rot="5400000">
          <a:off x="-113798" y="2868959"/>
          <a:ext cx="758653" cy="531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20690"/>
        <a:ext cx="531057" cy="227596"/>
      </dsp:txXfrm>
    </dsp:sp>
    <dsp:sp modelId="{0626B589-EC04-41AA-AC9E-6C1D71BE7DA6}">
      <dsp:nvSpPr>
        <dsp:cNvPr id="0" name=""/>
        <dsp:cNvSpPr/>
      </dsp:nvSpPr>
      <dsp:spPr>
        <a:xfrm rot="5400000">
          <a:off x="2990766" y="295452"/>
          <a:ext cx="493125" cy="5412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ОС компьютеров требованиям к станциям ОГЭ. Переустановка ОС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1058" y="2779232"/>
        <a:ext cx="5388470" cy="444981"/>
      </dsp:txXfrm>
    </dsp:sp>
    <dsp:sp modelId="{1766A97F-B124-4A04-AA80-31004D37CCB6}">
      <dsp:nvSpPr>
        <dsp:cNvPr id="0" name=""/>
        <dsp:cNvSpPr/>
      </dsp:nvSpPr>
      <dsp:spPr>
        <a:xfrm rot="5400000">
          <a:off x="-113798" y="3618352"/>
          <a:ext cx="758653" cy="531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70083"/>
        <a:ext cx="531057" cy="227596"/>
      </dsp:txXfrm>
    </dsp:sp>
    <dsp:sp modelId="{40E9C8C3-3B4D-45C0-91DB-696170DC248E}">
      <dsp:nvSpPr>
        <dsp:cNvPr id="0" name=""/>
        <dsp:cNvSpPr/>
      </dsp:nvSpPr>
      <dsp:spPr>
        <a:xfrm rot="5400000">
          <a:off x="2917976" y="1044846"/>
          <a:ext cx="638705" cy="5412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Замена оборудования, на котором не получалось установить станции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1058" y="3462944"/>
        <a:ext cx="5381363" cy="576347"/>
      </dsp:txXfrm>
    </dsp:sp>
    <dsp:sp modelId="{E48811A8-4359-465F-A3C0-14D9B89E3607}">
      <dsp:nvSpPr>
        <dsp:cNvPr id="0" name=""/>
        <dsp:cNvSpPr/>
      </dsp:nvSpPr>
      <dsp:spPr>
        <a:xfrm rot="5400000">
          <a:off x="-113798" y="4294956"/>
          <a:ext cx="758653" cy="531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446687"/>
        <a:ext cx="531057" cy="227596"/>
      </dsp:txXfrm>
    </dsp:sp>
    <dsp:sp modelId="{AC1C825A-6972-4AAB-83A2-EA7D94AC42CA}">
      <dsp:nvSpPr>
        <dsp:cNvPr id="0" name=""/>
        <dsp:cNvSpPr/>
      </dsp:nvSpPr>
      <dsp:spPr>
        <a:xfrm rot="5400000">
          <a:off x="2990766" y="1721449"/>
          <a:ext cx="493125" cy="5412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Отключение электроэнергии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1058" y="4205229"/>
        <a:ext cx="5388470" cy="4449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65126-B16D-421D-B2D7-AB3C059B4A9D}">
      <dsp:nvSpPr>
        <dsp:cNvPr id="0" name=""/>
        <dsp:cNvSpPr/>
      </dsp:nvSpPr>
      <dsp:spPr>
        <a:xfrm rot="5400000">
          <a:off x="-141323" y="238578"/>
          <a:ext cx="942156" cy="659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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27010"/>
        <a:ext cx="659509" cy="282647"/>
      </dsp:txXfrm>
    </dsp:sp>
    <dsp:sp modelId="{1F716E96-910D-4430-BCEC-C07BD68902C3}">
      <dsp:nvSpPr>
        <dsp:cNvPr id="0" name=""/>
        <dsp:cNvSpPr/>
      </dsp:nvSpPr>
      <dsp:spPr>
        <a:xfrm rot="5400000">
          <a:off x="3431491" y="-2753971"/>
          <a:ext cx="770891" cy="631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в ЛК ППЭ ключей сразу по всем предметам КОГЭ, даже если в данном ППЭ отсутствовал предмет. Не устанавливался статус «ключи получены» пока не скачаешь все ключи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09" y="55643"/>
        <a:ext cx="6277223" cy="695627"/>
      </dsp:txXfrm>
    </dsp:sp>
    <dsp:sp modelId="{1F47B752-5E35-4690-B0CB-011B0F6F1D05}">
      <dsp:nvSpPr>
        <dsp:cNvPr id="0" name=""/>
        <dsp:cNvSpPr/>
      </dsp:nvSpPr>
      <dsp:spPr>
        <a:xfrm rot="5400000">
          <a:off x="-141323" y="1087057"/>
          <a:ext cx="942156" cy="659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75489"/>
        <a:ext cx="659509" cy="282647"/>
      </dsp:txXfrm>
    </dsp:sp>
    <dsp:sp modelId="{EC7EF740-6C78-4A7E-A07F-25777FB51DB0}">
      <dsp:nvSpPr>
        <dsp:cNvPr id="0" name=""/>
        <dsp:cNvSpPr/>
      </dsp:nvSpPr>
      <dsp:spPr>
        <a:xfrm rot="5400000">
          <a:off x="3510736" y="-1905493"/>
          <a:ext cx="612401" cy="631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Ошибка при загрузке ключа на станции печати. Неправильный формат файла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10" y="975628"/>
        <a:ext cx="6284960" cy="552611"/>
      </dsp:txXfrm>
    </dsp:sp>
    <dsp:sp modelId="{AAFB32A7-002F-4E79-AA2B-987FA51CAD5C}">
      <dsp:nvSpPr>
        <dsp:cNvPr id="0" name=""/>
        <dsp:cNvSpPr/>
      </dsp:nvSpPr>
      <dsp:spPr>
        <a:xfrm rot="5400000">
          <a:off x="-141323" y="1935535"/>
          <a:ext cx="942156" cy="659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23967"/>
        <a:ext cx="659509" cy="282647"/>
      </dsp:txXfrm>
    </dsp:sp>
    <dsp:sp modelId="{008FC522-3255-4829-BAFF-D2515C78ABC5}">
      <dsp:nvSpPr>
        <dsp:cNvPr id="0" name=""/>
        <dsp:cNvSpPr/>
      </dsp:nvSpPr>
      <dsp:spPr>
        <a:xfrm rot="5400000">
          <a:off x="3510736" y="-1057014"/>
          <a:ext cx="612401" cy="631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при загрузке ключа доступа на станции КОГЭ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10" y="1824107"/>
        <a:ext cx="6284960" cy="552611"/>
      </dsp:txXfrm>
    </dsp:sp>
    <dsp:sp modelId="{2A6E3594-9329-414E-BE1B-9EB26DD50EC2}">
      <dsp:nvSpPr>
        <dsp:cNvPr id="0" name=""/>
        <dsp:cNvSpPr/>
      </dsp:nvSpPr>
      <dsp:spPr>
        <a:xfrm rot="5400000">
          <a:off x="-141323" y="2784013"/>
          <a:ext cx="942156" cy="659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72445"/>
        <a:ext cx="659509" cy="282647"/>
      </dsp:txXfrm>
    </dsp:sp>
    <dsp:sp modelId="{1BFF0790-5453-4CE0-832F-77623B816C49}">
      <dsp:nvSpPr>
        <dsp:cNvPr id="0" name=""/>
        <dsp:cNvSpPr/>
      </dsp:nvSpPr>
      <dsp:spPr>
        <a:xfrm rot="5400000">
          <a:off x="3510736" y="-208536"/>
          <a:ext cx="612401" cy="631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чтения КИМ после загрузки ключа доступа на станции КОГЭ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10" y="2672585"/>
        <a:ext cx="6284960" cy="552611"/>
      </dsp:txXfrm>
    </dsp:sp>
    <dsp:sp modelId="{71FFF35E-A3D1-4FD1-B71C-B3D57693153A}">
      <dsp:nvSpPr>
        <dsp:cNvPr id="0" name=""/>
        <dsp:cNvSpPr/>
      </dsp:nvSpPr>
      <dsp:spPr>
        <a:xfrm rot="5400000">
          <a:off x="-141323" y="3720190"/>
          <a:ext cx="942156" cy="659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08622"/>
        <a:ext cx="659509" cy="282647"/>
      </dsp:txXfrm>
    </dsp:sp>
    <dsp:sp modelId="{0626B589-EC04-41AA-AC9E-6C1D71BE7DA6}">
      <dsp:nvSpPr>
        <dsp:cNvPr id="0" name=""/>
        <dsp:cNvSpPr/>
      </dsp:nvSpPr>
      <dsp:spPr>
        <a:xfrm rot="5400000">
          <a:off x="3423037" y="727640"/>
          <a:ext cx="787800" cy="631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печати в штабе с одной станции на 2-3 аудитории появляется сообщение о нехватке ЭМ. Для осуществления печати необходимо получать резервный ключ на станции авторизации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10" y="3529625"/>
        <a:ext cx="6276398" cy="710886"/>
      </dsp:txXfrm>
    </dsp:sp>
    <dsp:sp modelId="{1766A97F-B124-4A04-AA80-31004D37CCB6}">
      <dsp:nvSpPr>
        <dsp:cNvPr id="0" name=""/>
        <dsp:cNvSpPr/>
      </dsp:nvSpPr>
      <dsp:spPr>
        <a:xfrm rot="5400000">
          <a:off x="-141323" y="4568669"/>
          <a:ext cx="942156" cy="659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757101"/>
        <a:ext cx="659509" cy="282647"/>
      </dsp:txXfrm>
    </dsp:sp>
    <dsp:sp modelId="{40E9C8C3-3B4D-45C0-91DB-696170DC248E}">
      <dsp:nvSpPr>
        <dsp:cNvPr id="0" name=""/>
        <dsp:cNvSpPr/>
      </dsp:nvSpPr>
      <dsp:spPr>
        <a:xfrm rot="5400000">
          <a:off x="3510736" y="1576119"/>
          <a:ext cx="612401" cy="6314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Зависание станций печати. Осуществлялась печать только одного бланка № 1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10" y="4457241"/>
        <a:ext cx="6284960" cy="5526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2E445-0686-4F00-BF62-1E9375A45569}">
      <dsp:nvSpPr>
        <dsp:cNvPr id="0" name=""/>
        <dsp:cNvSpPr/>
      </dsp:nvSpPr>
      <dsp:spPr>
        <a:xfrm rot="5400000">
          <a:off x="3552972" y="-615837"/>
          <a:ext cx="394000" cy="17242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г.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Нягань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87873" y="68495"/>
        <a:ext cx="1704967" cy="355534"/>
      </dsp:txXfrm>
    </dsp:sp>
    <dsp:sp modelId="{E2E24B21-E38D-44A0-8DCE-7F7B2EE0DC1A}">
      <dsp:nvSpPr>
        <dsp:cNvPr id="0" name=""/>
        <dsp:cNvSpPr/>
      </dsp:nvSpPr>
      <dsp:spPr>
        <a:xfrm>
          <a:off x="1172" y="12"/>
          <a:ext cx="2886699" cy="492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МОУО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14" y="24054"/>
        <a:ext cx="2838615" cy="444416"/>
      </dsp:txXfrm>
    </dsp:sp>
    <dsp:sp modelId="{126BA5DE-0AC3-4ED8-804E-379047D880D0}">
      <dsp:nvSpPr>
        <dsp:cNvPr id="0" name=""/>
        <dsp:cNvSpPr/>
      </dsp:nvSpPr>
      <dsp:spPr>
        <a:xfrm rot="5400000">
          <a:off x="3552972" y="-98712"/>
          <a:ext cx="394000" cy="1724200"/>
        </a:xfrm>
        <a:prstGeom prst="round2SameRect">
          <a:avLst/>
        </a:prstGeom>
        <a:solidFill>
          <a:schemeClr val="accent3">
            <a:tint val="40000"/>
            <a:alpha val="90000"/>
            <a:hueOff val="-1745336"/>
            <a:satOff val="-21231"/>
            <a:lumOff val="-144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745336"/>
              <a:satOff val="-21231"/>
              <a:lumOff val="-1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87873" y="585620"/>
        <a:ext cx="1704967" cy="355534"/>
      </dsp:txXfrm>
    </dsp:sp>
    <dsp:sp modelId="{30DBE4CE-59E4-4B2E-A2BA-B77835B2960B}">
      <dsp:nvSpPr>
        <dsp:cNvPr id="0" name=""/>
        <dsp:cNvSpPr/>
      </dsp:nvSpPr>
      <dsp:spPr>
        <a:xfrm>
          <a:off x="1172" y="517137"/>
          <a:ext cx="2886699" cy="492500"/>
        </a:xfrm>
        <a:prstGeom prst="round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14" y="541179"/>
        <a:ext cx="2838615" cy="444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r">
              <a:defRPr sz="1300"/>
            </a:lvl1pPr>
          </a:lstStyle>
          <a:p>
            <a:fld id="{501B7DF2-090F-CA4B-A04B-6901AB866B64}" type="datetimeFigureOut">
              <a:rPr lang="ru-RU" smtClean="0"/>
              <a:t>28.03.2024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5" tIns="48297" rIns="96595" bIns="482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5" tIns="48297" rIns="96595" bIns="48297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r">
              <a:defRPr sz="1300"/>
            </a:lvl1pPr>
          </a:lstStyle>
          <a:p>
            <a:fld id="{2FCEEC18-037B-5645-ACFA-6E5988EE00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1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7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56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E46147-4AAE-45C1-989D-823F1459F0A5}"/>
              </a:ext>
            </a:extLst>
          </p:cNvPr>
          <p:cNvSpPr/>
          <p:nvPr userDrawn="1"/>
        </p:nvSpPr>
        <p:spPr>
          <a:xfrm>
            <a:off x="713359" y="1"/>
            <a:ext cx="5382641" cy="365126"/>
          </a:xfrm>
          <a:prstGeom prst="rect">
            <a:avLst/>
          </a:prstGeom>
          <a:solidFill>
            <a:srgbClr val="1E3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17" y="245533"/>
            <a:ext cx="886600" cy="782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6146269"/>
            <a:ext cx="5705475" cy="84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6146270"/>
            <a:ext cx="5705475" cy="847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8"/>
          <a:stretch/>
        </p:blipFill>
        <p:spPr>
          <a:xfrm>
            <a:off x="-17253" y="6146269"/>
            <a:ext cx="798303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3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965AC6-8F4D-44C9-96C3-DAD012637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10" b="9607"/>
          <a:stretch/>
        </p:blipFill>
        <p:spPr>
          <a:xfrm>
            <a:off x="0" y="0"/>
            <a:ext cx="97803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, чашка, сидит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EE9F2A8F-0298-4740-A7B3-16459C24B4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8" y="226064"/>
            <a:ext cx="690714" cy="637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E8952C-F32B-4C9E-9344-EE6980246E48}"/>
              </a:ext>
            </a:extLst>
          </p:cNvPr>
          <p:cNvSpPr txBox="1"/>
          <p:nvPr userDrawn="1"/>
        </p:nvSpPr>
        <p:spPr>
          <a:xfrm>
            <a:off x="143658" y="6451713"/>
            <a:ext cx="690714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74726D7-AF90-46F0-A7E4-3E4F05D0C7A3}" type="slidenum">
              <a:rPr lang="ru-RU" sz="115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115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4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0A063-F1DB-C540-AC19-9658E1F5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FB59A2-BB89-1647-B9E5-CDE23940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A46A1A-58E0-4848-8C12-70A522B9E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3B981-BCE4-A749-9BAE-D2CB9964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34332-35E9-9A4A-BCFA-F9EE3090B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A95958B7-316A-1943-8A5A-37F094FC05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1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4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kgn@iro86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5.xml"/><Relationship Id="rId7" Type="http://schemas.openxmlformats.org/officeDocument/2006/relationships/chart" Target="../charts/char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" y="0"/>
            <a:ext cx="12192000" cy="6834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15EE99-4EC3-471E-9CC4-99A0A5FF7C0A}"/>
              </a:ext>
            </a:extLst>
          </p:cNvPr>
          <p:cNvSpPr/>
          <p:nvPr/>
        </p:nvSpPr>
        <p:spPr>
          <a:xfrm>
            <a:off x="7860118" y="4335630"/>
            <a:ext cx="3791808" cy="1732126"/>
          </a:xfrm>
          <a:prstGeom prst="rect">
            <a:avLst/>
          </a:prstGeom>
          <a:solidFill>
            <a:srgbClr val="1E3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Заместитель заведующего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региональным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центром оценки качества образования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  г. Ханты-Мансийск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6C10E-FB19-054F-A4BD-61D2CFE7E32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1210" y="2235561"/>
            <a:ext cx="10290060" cy="2059085"/>
          </a:xfrm>
        </p:spPr>
        <p:txBody>
          <a:bodyPr anchor="t" anchorCtr="0">
            <a:no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E3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dirty="0" smtClean="0">
                <a:solidFill>
                  <a:srgbClr val="1E3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итогах проведения технической апробации, в том числе с применением новых технологий, в пунктах проведения экзаменов ГИА (5 марта 2024 года, 27 марта 2024 года)</a:t>
            </a:r>
            <a:endParaRPr lang="ru-RU" sz="2400" b="1" dirty="0">
              <a:solidFill>
                <a:srgbClr val="1E3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EC51E-CB8B-D340-A8B6-6EEC97F80B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85083" y="4425602"/>
            <a:ext cx="2882903" cy="7984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Братан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 Инна Павловна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06333DC-C93A-4C63-B166-77F19CDA4616}"/>
              </a:ext>
            </a:extLst>
          </p:cNvPr>
          <p:cNvSpPr txBox="1">
            <a:spLocks/>
          </p:cNvSpPr>
          <p:nvPr/>
        </p:nvSpPr>
        <p:spPr>
          <a:xfrm>
            <a:off x="-304801" y="1797628"/>
            <a:ext cx="4339505" cy="5233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100" b="1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АУ «ИНСТИТУТ РАЗВИТИЯ ОБРАЗОВАНИЯ»</a:t>
            </a:r>
          </a:p>
          <a:p>
            <a:pPr algn="ctr">
              <a:lnSpc>
                <a:spcPct val="100000"/>
              </a:lnSpc>
            </a:pPr>
            <a:r>
              <a:rPr lang="ru-RU" sz="1100" b="1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ХАНТЫ-МАНСИЙСКОГО АВТОНОМНОГО ОКРУГА - ЮГРЫ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3" y="310094"/>
            <a:ext cx="1573441" cy="1389234"/>
          </a:xfrm>
          <a:prstGeom prst="rect">
            <a:avLst/>
          </a:prstGeom>
        </p:spPr>
      </p:pic>
      <p:sp>
        <p:nvSpPr>
          <p:cNvPr id="9" name="Название 4">
            <a:extLst>
              <a:ext uri="{FF2B5EF4-FFF2-40B4-BE49-F238E27FC236}">
                <a16:creationId xmlns:a16="http://schemas.microsoft.com/office/drawing/2014/main" id="{E26C1737-58D5-4FB4-948F-82F4AADCB86E}"/>
              </a:ext>
            </a:extLst>
          </p:cNvPr>
          <p:cNvSpPr txBox="1">
            <a:spLocks/>
          </p:cNvSpPr>
          <p:nvPr/>
        </p:nvSpPr>
        <p:spPr bwMode="auto">
          <a:xfrm>
            <a:off x="3993225" y="5354991"/>
            <a:ext cx="2670244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7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2024 год</a:t>
            </a:r>
            <a:endParaRPr lang="ru-RU" sz="17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5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DB42F-8465-1C53-86FE-47C6BFC01BE4}"/>
              </a:ext>
            </a:extLst>
          </p:cNvPr>
          <p:cNvSpPr txBox="1">
            <a:spLocks/>
          </p:cNvSpPr>
          <p:nvPr/>
        </p:nvSpPr>
        <p:spPr>
          <a:xfrm>
            <a:off x="320705" y="127702"/>
            <a:ext cx="10709938" cy="106500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НА ЭТАПЕ ПРОВЕДЕНИЯ ТЕХНИЧЕСКОЙ АПРОБАЦИИ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36033124"/>
              </p:ext>
            </p:extLst>
          </p:nvPr>
        </p:nvGraphicFramePr>
        <p:xfrm>
          <a:off x="180975" y="1320857"/>
          <a:ext cx="6974365" cy="538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рабочий стол\Васильева\2024\Презентации\29.03.2024\28-03-2024_11-12-43\IMG_20240328_130420_8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45" y="1196688"/>
            <a:ext cx="3096733" cy="12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Васильева\2024\Презентации\29.03.2024\28-03-2024_11-12-43\IMG_20240328_131201_6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573" y="2160664"/>
            <a:ext cx="2579070" cy="14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Васильева\2024\Презентации\29.03.2024\28-03-2024_11-12-43\IMG_20240328_130839_76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78" y="3175462"/>
            <a:ext cx="3528630" cy="13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Васильева\2024\Презентации\29.03.2024\28-03-2024_11-12-43\IMG_20240328_130826_85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462" y="4260874"/>
            <a:ext cx="3265832" cy="22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9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DB42F-8465-1C53-86FE-47C6BFC01BE4}"/>
              </a:ext>
            </a:extLst>
          </p:cNvPr>
          <p:cNvSpPr txBox="1">
            <a:spLocks/>
          </p:cNvSpPr>
          <p:nvPr/>
        </p:nvSpPr>
        <p:spPr>
          <a:xfrm>
            <a:off x="244505" y="0"/>
            <a:ext cx="10709938" cy="106500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НЕШТАТНЫХ СИТУАЦИЙ В ППЭ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рабочий стол\Васильева\2024\Презентации\29.03.2024\28-03-2024_09-52-18\IMG_20240328_113704_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3" y="1065001"/>
            <a:ext cx="5895976" cy="26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Васильева\2024\Презентации\29.03.2024\28-03-2024_09-52-18\IMG_20240328_113656_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3" y="3822699"/>
            <a:ext cx="595545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22681185"/>
              </p:ext>
            </p:extLst>
          </p:nvPr>
        </p:nvGraphicFramePr>
        <p:xfrm>
          <a:off x="244505" y="1314451"/>
          <a:ext cx="4613245" cy="100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0128" y="2628900"/>
            <a:ext cx="3983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чтения ключей ЭМ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станциях для печати ЭМ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68" y="3568698"/>
            <a:ext cx="496180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600"/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горячей линией ФЦТ получен ответ: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активации загруженного ключа доступа к ЭМ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сбой системного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криптопровайдера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9987" y="4800595"/>
            <a:ext cx="53365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находится в работе ФЦТ,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изучают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станций печати ППЭ.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выданы пароли для получения ключа.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 были распечатаны.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экзамена в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18:23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6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DB42F-8465-1C53-86FE-47C6BFC01BE4}"/>
              </a:ext>
            </a:extLst>
          </p:cNvPr>
          <p:cNvSpPr txBox="1">
            <a:spLocks/>
          </p:cNvSpPr>
          <p:nvPr/>
        </p:nvSpPr>
        <p:spPr>
          <a:xfrm>
            <a:off x="244505" y="0"/>
            <a:ext cx="10709938" cy="106500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НЕШТАТНЫХ СИТУАЦИЙ В ППЭ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4755384"/>
              </p:ext>
            </p:extLst>
          </p:nvPr>
        </p:nvGraphicFramePr>
        <p:xfrm>
          <a:off x="244505" y="1314451"/>
          <a:ext cx="4613245" cy="100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97" y="2733675"/>
            <a:ext cx="51373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загружался ключ расшифровки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печати ЭМ.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выбора ключа доступа на станциях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оставалось сообщение: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«Ключ доступа к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ЭМ»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загружен!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21" y="4733926"/>
            <a:ext cx="5206004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работы с горячей линией ФЦТ :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выданы пароли для получения ключа.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 были распечатаны.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17:15!</a:t>
            </a: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рабочий стол\Васильева\2024\Презентации\29.03.2024\3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70" y="1561237"/>
            <a:ext cx="6120756" cy="33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DB42F-8465-1C53-86FE-47C6BFC01BE4}"/>
              </a:ext>
            </a:extLst>
          </p:cNvPr>
          <p:cNvSpPr txBox="1">
            <a:spLocks/>
          </p:cNvSpPr>
          <p:nvPr/>
        </p:nvSpPr>
        <p:spPr>
          <a:xfrm>
            <a:off x="339755" y="0"/>
            <a:ext cx="10709938" cy="106500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ТЕХНИЧЕСКОЙ АПРОБАЦИИ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760" y="1171750"/>
            <a:ext cx="645067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/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МОУО, в которых все ППЭ провели апробацию без нарушений регламентных сроков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39627699"/>
              </p:ext>
            </p:extLst>
          </p:nvPr>
        </p:nvGraphicFramePr>
        <p:xfrm>
          <a:off x="339756" y="1778924"/>
          <a:ext cx="6343678" cy="435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133372"/>
              </p:ext>
            </p:extLst>
          </p:nvPr>
        </p:nvGraphicFramePr>
        <p:xfrm>
          <a:off x="6950868" y="1778925"/>
          <a:ext cx="4691063" cy="435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578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C8908-0EE9-4CE8-98D9-2D6E09DB5E7F}"/>
              </a:ext>
            </a:extLst>
          </p:cNvPr>
          <p:cNvSpPr txBox="1"/>
          <p:nvPr/>
        </p:nvSpPr>
        <p:spPr>
          <a:xfrm>
            <a:off x="2463801" y="1281622"/>
            <a:ext cx="697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БЛАГОДАРЮ ЗА ВНИМАНИЕ</a:t>
            </a:r>
            <a:r>
              <a:rPr lang="en-US" b="1" dirty="0">
                <a:latin typeface="Times New Roman" panose="020206030504050203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!</a:t>
            </a:r>
            <a:endParaRPr lang="ru-RU" b="1" dirty="0">
              <a:latin typeface="Times New Roman" panose="02020603050405020304" pitchFamily="18" charset="0"/>
              <a:ea typeface="Helvetica Neue Light" panose="020004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20734" y="1967812"/>
            <a:ext cx="8445731" cy="1741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1E3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Братан Инна Павловна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1E3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региональный центром оценки качества образования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1E3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г. Ханты-Мансийск</a:t>
            </a:r>
          </a:p>
          <a:p>
            <a:pPr marL="109728" indent="0" algn="ctr"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1E3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+7(3467)35-10-30 (доб.102)</a:t>
            </a:r>
          </a:p>
          <a:p>
            <a:pPr marL="109728" indent="0"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1E3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srgbClr val="1E3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rgbClr val="1E3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>
                <a:solidFill>
                  <a:srgbClr val="1E3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1E3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1E358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bip@iro86.ru</a:t>
            </a:r>
            <a:endParaRPr lang="ru-RU" sz="2000" b="1" dirty="0">
              <a:solidFill>
                <a:srgbClr val="1E35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890" y="4731327"/>
            <a:ext cx="1475418" cy="13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2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17B258C-1382-A0EA-CE72-146EFF6111B3}"/>
              </a:ext>
            </a:extLst>
          </p:cNvPr>
          <p:cNvSpPr txBox="1">
            <a:spLocks/>
          </p:cNvSpPr>
          <p:nvPr/>
        </p:nvSpPr>
        <p:spPr>
          <a:xfrm>
            <a:off x="66675" y="937"/>
            <a:ext cx="10873580" cy="117231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ТРЕНИРОВОЧНОЕ МЕРОПРИЯТИЕ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ГИА-11, 5 МАРТА 2024 ГОДА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73179743"/>
              </p:ext>
            </p:extLst>
          </p:nvPr>
        </p:nvGraphicFramePr>
        <p:xfrm>
          <a:off x="1800051" y="1359439"/>
          <a:ext cx="10110257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66675" y="1300920"/>
            <a:ext cx="1666875" cy="70485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05083"/>
              </p:ext>
            </p:extLst>
          </p:nvPr>
        </p:nvGraphicFramePr>
        <p:xfrm>
          <a:off x="66676" y="2172099"/>
          <a:ext cx="11936902" cy="11204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3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9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4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аудиторий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Лангепас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(КЕГЭ)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Сургут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 (устный)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D:\рабочий стол\Васильева\2024\Презентации\29.03.2024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3392689"/>
            <a:ext cx="3075709" cy="28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Васильева\2024\Презентации\29.03.2024\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52" y="4170511"/>
            <a:ext cx="4886325" cy="3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Васильева\2024\Презентации\29.03.2024\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53" y="3548853"/>
            <a:ext cx="4886325" cy="3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чий стол\Васильева\2024\Презентации\29.03.2024\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488" y="3866739"/>
            <a:ext cx="1883068" cy="14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рабочий стол\Васильева\2024\Презентации\29.03.2024\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53" y="4873792"/>
            <a:ext cx="4886325" cy="11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1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3F41041-98D8-38CD-D68B-F498F570EF01}"/>
              </a:ext>
            </a:extLst>
          </p:cNvPr>
          <p:cNvSpPr txBox="1">
            <a:spLocks/>
          </p:cNvSpPr>
          <p:nvPr/>
        </p:nvSpPr>
        <p:spPr>
          <a:xfrm>
            <a:off x="545624" y="9264"/>
            <a:ext cx="10526927" cy="120456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АПРОБАЦИЯ ГИА-9,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 МАРТА 2024 ГОДА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43907203"/>
              </p:ext>
            </p:extLst>
          </p:nvPr>
        </p:nvGraphicFramePr>
        <p:xfrm>
          <a:off x="247651" y="1244511"/>
          <a:ext cx="11763374" cy="235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21897" y="3546359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66780064"/>
              </p:ext>
            </p:extLst>
          </p:nvPr>
        </p:nvGraphicFramePr>
        <p:xfrm>
          <a:off x="6323408" y="4074076"/>
          <a:ext cx="4887516" cy="214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786742684"/>
              </p:ext>
            </p:extLst>
          </p:nvPr>
        </p:nvGraphicFramePr>
        <p:xfrm>
          <a:off x="247651" y="4074076"/>
          <a:ext cx="6465939" cy="208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396430" y="3604062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6074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3F41041-98D8-38CD-D68B-F498F570EF01}"/>
              </a:ext>
            </a:extLst>
          </p:cNvPr>
          <p:cNvSpPr txBox="1">
            <a:spLocks/>
          </p:cNvSpPr>
          <p:nvPr/>
        </p:nvSpPr>
        <p:spPr>
          <a:xfrm>
            <a:off x="545624" y="9264"/>
            <a:ext cx="10526927" cy="120456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АПРОБАЦИЯ ГИА-9,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2024 ГОДА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6675" y="1514603"/>
            <a:ext cx="1666875" cy="70485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33550" y="1344611"/>
            <a:ext cx="10110257" cy="1198564"/>
            <a:chOff x="0" y="0"/>
            <a:chExt cx="10110257" cy="64624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10110257" cy="6462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1547" y="31547"/>
              <a:ext cx="10047163" cy="583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отработка организационных и технологических процедур, осуществляемых при проведении ОГЭ по технологии ОГЭ 2.1 (печать ЭМ в аудиториях и/или штабе ППЭ), КОГЭ, проведение устной части ОГЭ по иностранному языку </a:t>
              </a:r>
              <a:endPara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36803378"/>
              </p:ext>
            </p:extLst>
          </p:nvPr>
        </p:nvGraphicFramePr>
        <p:xfrm>
          <a:off x="136732" y="4143376"/>
          <a:ext cx="3276599" cy="100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9874" y="2688193"/>
            <a:ext cx="151515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1999" y="2688193"/>
            <a:ext cx="202081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(КОГЭ)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7524" y="2688193"/>
            <a:ext cx="177734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(КОГЭ)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4424" y="2688193"/>
            <a:ext cx="233967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(КОГЭ)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90022" y="2694027"/>
            <a:ext cx="29486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(устный)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577186"/>
              </p:ext>
            </p:extLst>
          </p:nvPr>
        </p:nvGraphicFramePr>
        <p:xfrm>
          <a:off x="7888778" y="3228975"/>
          <a:ext cx="4116064" cy="292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975354"/>
              </p:ext>
            </p:extLst>
          </p:nvPr>
        </p:nvGraphicFramePr>
        <p:xfrm>
          <a:off x="3183775" y="3130034"/>
          <a:ext cx="4883900" cy="310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2570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3F41041-98D8-38CD-D68B-F498F570EF01}"/>
              </a:ext>
            </a:extLst>
          </p:cNvPr>
          <p:cNvSpPr txBox="1">
            <a:spLocks/>
          </p:cNvSpPr>
          <p:nvPr/>
        </p:nvSpPr>
        <p:spPr>
          <a:xfrm>
            <a:off x="83128" y="76200"/>
            <a:ext cx="10865599" cy="120456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АПРОБАЦИЯ ГИА-9,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2024 ГОДА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57832"/>
              </p:ext>
            </p:extLst>
          </p:nvPr>
        </p:nvGraphicFramePr>
        <p:xfrm>
          <a:off x="83127" y="1280767"/>
          <a:ext cx="11862261" cy="49704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7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7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контроля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Регламентный срок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окончания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 ППЭ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17:00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3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технической готовности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17:00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3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ключа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09:30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3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экзаменов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10:05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3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Воспроизведение аудио завершено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10:15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3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завершены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16:30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43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Бланки переданы в РЦОИ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56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DB42F-8465-1C53-86FE-47C6BFC01BE4}"/>
              </a:ext>
            </a:extLst>
          </p:cNvPr>
          <p:cNvSpPr txBox="1">
            <a:spLocks/>
          </p:cNvSpPr>
          <p:nvPr/>
        </p:nvSpPr>
        <p:spPr>
          <a:xfrm>
            <a:off x="368330" y="0"/>
            <a:ext cx="10709938" cy="106500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НА ЭТАПЕ ПОДГОТОВКИ К ТЕХНИЧЕСКОЙ АПРОБАЦИИ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04174"/>
              </p:ext>
            </p:extLst>
          </p:nvPr>
        </p:nvGraphicFramePr>
        <p:xfrm>
          <a:off x="368330" y="1065001"/>
          <a:ext cx="6423022" cy="484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9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КТГ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завершён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7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Березовский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22:32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6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22:24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7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Нягань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22:21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7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Нижневартовск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21:20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97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Лангепас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20:57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7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Березовский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20:31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Нижневартовск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20:27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20:16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Нижневартовск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20:05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Сургут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19:41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Ханты-Мансийск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19:12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8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19:09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092631"/>
              </p:ext>
            </p:extLst>
          </p:nvPr>
        </p:nvGraphicFramePr>
        <p:xfrm>
          <a:off x="7480588" y="1305456"/>
          <a:ext cx="4619625" cy="470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07382" y="2069869"/>
            <a:ext cx="322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КТГ должно быть завершено до 17.00</a:t>
            </a:r>
          </a:p>
        </p:txBody>
      </p:sp>
    </p:spTree>
    <p:extLst>
      <p:ext uri="{BB962C8B-B14F-4D97-AF65-F5344CB8AC3E}">
        <p14:creationId xmlns:p14="http://schemas.microsoft.com/office/powerpoint/2010/main" val="388113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DB42F-8465-1C53-86FE-47C6BFC01BE4}"/>
              </a:ext>
            </a:extLst>
          </p:cNvPr>
          <p:cNvSpPr txBox="1">
            <a:spLocks/>
          </p:cNvSpPr>
          <p:nvPr/>
        </p:nvSpPr>
        <p:spPr>
          <a:xfrm>
            <a:off x="368330" y="103004"/>
            <a:ext cx="10709938" cy="106500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НА ЭТАПЕ ПОДГОТОВКИ К ТЕХНИЧЕСКОЙ АПРОБАЦИИ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1586093"/>
              </p:ext>
            </p:extLst>
          </p:nvPr>
        </p:nvGraphicFramePr>
        <p:xfrm>
          <a:off x="180976" y="1295400"/>
          <a:ext cx="5943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D:\рабочий стол\Васильева\2024\Презентации\29.03.2024\28-03-2024_08-57-24\IMG_20240328_105453_4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37" y="1137504"/>
            <a:ext cx="5774660" cy="16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Васильева\2024\Презентации\29.03.2024\28-03-2024_08-57-24\IMG_20240328_105518_72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37" y="2779404"/>
            <a:ext cx="2838450" cy="14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чий стол\Васильева\2024\Презентации\29.03.2024\28-03-2024_08-57-24\IMG_20240328_105553_94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37" y="4243462"/>
            <a:ext cx="2608260" cy="12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бочий стол\Васильева\2024\Презентации\29.03.2024\28-03-2024_08-57-24\IMG_20240328_105621_33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73" y="2779374"/>
            <a:ext cx="2559724" cy="36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Васильева\2024\Презентации\29.03.2024\28-03-2024_08-57-24\IMG_20240328_105543_49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58" y="4642781"/>
            <a:ext cx="1743075" cy="17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8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DB42F-8465-1C53-86FE-47C6BFC01BE4}"/>
              </a:ext>
            </a:extLst>
          </p:cNvPr>
          <p:cNvSpPr txBox="1">
            <a:spLocks/>
          </p:cNvSpPr>
          <p:nvPr/>
        </p:nvSpPr>
        <p:spPr>
          <a:xfrm>
            <a:off x="368330" y="103004"/>
            <a:ext cx="10709938" cy="106500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НА ЭТАПЕ ПОДГОТОВКИ К ТЕХНИЧЕСКОЙ АПРОБАЦИИ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07012106"/>
              </p:ext>
            </p:extLst>
          </p:nvPr>
        </p:nvGraphicFramePr>
        <p:xfrm>
          <a:off x="180976" y="1295400"/>
          <a:ext cx="5943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D:\рабочий стол\Васильева\2024\Презентации\29.03.2024\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1295400"/>
            <a:ext cx="410432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ий стол\Васильева\2024\Презентации\29.03.2024\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84" y="3434360"/>
            <a:ext cx="3492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чий стол\Васильева\2024\Презентации\29.03.2024\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850805"/>
            <a:ext cx="26670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9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DB42F-8465-1C53-86FE-47C6BFC01BE4}"/>
              </a:ext>
            </a:extLst>
          </p:cNvPr>
          <p:cNvSpPr txBox="1">
            <a:spLocks/>
          </p:cNvSpPr>
          <p:nvPr/>
        </p:nvSpPr>
        <p:spPr>
          <a:xfrm>
            <a:off x="177830" y="0"/>
            <a:ext cx="10709938" cy="106500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НА ЭТАПЕ ПРОВЕДЕНИЯ ТЕХНИЧЕСКОЙ АПРОБАЦИИ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80145"/>
              </p:ext>
            </p:extLst>
          </p:nvPr>
        </p:nvGraphicFramePr>
        <p:xfrm>
          <a:off x="177830" y="1081030"/>
          <a:ext cx="6318246" cy="149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9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 скачан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3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район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10:04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«задержка на 4 мин.»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9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район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«задержка на 2 мин.»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61857"/>
              </p:ext>
            </p:extLst>
          </p:nvPr>
        </p:nvGraphicFramePr>
        <p:xfrm>
          <a:off x="5654998" y="2574550"/>
          <a:ext cx="6318246" cy="3380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Экзамены начались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Нягань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18:23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1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17:15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7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13:02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Нижневартовск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11:24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11:21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Ханты-Мансийск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11:12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Нефтеюганский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11:07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3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Покачи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11:06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Березовский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11:04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7" y="2754788"/>
            <a:ext cx="32004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4121" y="1903877"/>
            <a:ext cx="323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ЭКЗАМЕНЫ ДОЛЖНЫ НАЧИНАТЬСЯ ДО 11:00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09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17341</TotalTime>
  <Words>903</Words>
  <Application>Microsoft Office PowerPoint</Application>
  <PresentationFormat>Широкоэкранный</PresentationFormat>
  <Paragraphs>259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Circe</vt:lpstr>
      <vt:lpstr>Helvetica Neue</vt:lpstr>
      <vt:lpstr>Helvetica Neue Light</vt:lpstr>
      <vt:lpstr>Helvetica Neue Medium</vt:lpstr>
      <vt:lpstr>Symbol</vt:lpstr>
      <vt:lpstr>Times New Roman</vt:lpstr>
      <vt:lpstr>Тема Office</vt:lpstr>
      <vt:lpstr>Об итогах проведения технической апробации, в том числе с применением новых технологий, в пунктах проведения экзаменов ГИА (5 марта 2024 года, 27 марта 2024 года)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Инна Братан</cp:lastModifiedBy>
  <cp:revision>504</cp:revision>
  <cp:lastPrinted>2024-02-07T04:32:06Z</cp:lastPrinted>
  <dcterms:created xsi:type="dcterms:W3CDTF">2020-04-21T08:58:46Z</dcterms:created>
  <dcterms:modified xsi:type="dcterms:W3CDTF">2024-03-28T10:48:50Z</dcterms:modified>
</cp:coreProperties>
</file>